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8" r:id="rId3"/>
  </p:sldMasterIdLst>
  <p:notesMasterIdLst>
    <p:notesMasterId r:id="rId35"/>
  </p:notesMasterIdLst>
  <p:sldIdLst>
    <p:sldId id="279" r:id="rId4"/>
    <p:sldId id="289" r:id="rId5"/>
    <p:sldId id="288" r:id="rId6"/>
    <p:sldId id="286" r:id="rId7"/>
    <p:sldId id="287" r:id="rId8"/>
    <p:sldId id="280" r:id="rId9"/>
    <p:sldId id="281" r:id="rId10"/>
    <p:sldId id="282"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8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91" d="100"/>
          <a:sy n="91" d="100"/>
        </p:scale>
        <p:origin x="278"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A4921-DEA3-42CF-88BD-0F2266C6A142}" type="datetimeFigureOut">
              <a:rPr lang="en-IN" smtClean="0"/>
              <a:t>11-11-2020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EAFF58-7E69-4D1E-A4A4-3BB9158C6880}" type="slidenum">
              <a:rPr lang="en-IN" smtClean="0"/>
              <a:t>‹#›</a:t>
            </a:fld>
            <a:endParaRPr lang="en-IN"/>
          </a:p>
        </p:txBody>
      </p:sp>
    </p:spTree>
    <p:extLst>
      <p:ext uri="{BB962C8B-B14F-4D97-AF65-F5344CB8AC3E}">
        <p14:creationId xmlns:p14="http://schemas.microsoft.com/office/powerpoint/2010/main" val="215548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18825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5510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3604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04692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06575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88575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81088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23217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55609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7075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48714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288546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64394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73177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09879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OC">
  <p:cSld name="TOC">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744200" y="1758200"/>
            <a:ext cx="9480000" cy="71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3467">
                <a:solidFill>
                  <a:srgbClr val="FFFFFF"/>
                </a:solidFill>
              </a:defRPr>
            </a:lvl1pPr>
            <a:lvl2pPr lvl="1" rtl="0">
              <a:spcBef>
                <a:spcPts val="0"/>
              </a:spcBef>
              <a:spcAft>
                <a:spcPts val="0"/>
              </a:spcAft>
              <a:buClr>
                <a:srgbClr val="FFFFFF"/>
              </a:buClr>
              <a:buSzPts val="2600"/>
              <a:buNone/>
              <a:defRPr sz="3467">
                <a:solidFill>
                  <a:srgbClr val="FFFFFF"/>
                </a:solidFill>
              </a:defRPr>
            </a:lvl2pPr>
            <a:lvl3pPr lvl="2" rtl="0">
              <a:spcBef>
                <a:spcPts val="0"/>
              </a:spcBef>
              <a:spcAft>
                <a:spcPts val="0"/>
              </a:spcAft>
              <a:buClr>
                <a:srgbClr val="FFFFFF"/>
              </a:buClr>
              <a:buSzPts val="2600"/>
              <a:buNone/>
              <a:defRPr sz="3467">
                <a:solidFill>
                  <a:srgbClr val="FFFFFF"/>
                </a:solidFill>
              </a:defRPr>
            </a:lvl3pPr>
            <a:lvl4pPr lvl="3" rtl="0">
              <a:spcBef>
                <a:spcPts val="0"/>
              </a:spcBef>
              <a:spcAft>
                <a:spcPts val="0"/>
              </a:spcAft>
              <a:buClr>
                <a:srgbClr val="FFFFFF"/>
              </a:buClr>
              <a:buSzPts val="2600"/>
              <a:buNone/>
              <a:defRPr sz="3467">
                <a:solidFill>
                  <a:srgbClr val="FFFFFF"/>
                </a:solidFill>
              </a:defRPr>
            </a:lvl4pPr>
            <a:lvl5pPr lvl="4" rtl="0">
              <a:spcBef>
                <a:spcPts val="0"/>
              </a:spcBef>
              <a:spcAft>
                <a:spcPts val="0"/>
              </a:spcAft>
              <a:buClr>
                <a:srgbClr val="FFFFFF"/>
              </a:buClr>
              <a:buSzPts val="2600"/>
              <a:buNone/>
              <a:defRPr sz="3467">
                <a:solidFill>
                  <a:srgbClr val="FFFFFF"/>
                </a:solidFill>
              </a:defRPr>
            </a:lvl5pPr>
            <a:lvl6pPr lvl="5" rtl="0">
              <a:spcBef>
                <a:spcPts val="0"/>
              </a:spcBef>
              <a:spcAft>
                <a:spcPts val="0"/>
              </a:spcAft>
              <a:buClr>
                <a:srgbClr val="FFFFFF"/>
              </a:buClr>
              <a:buSzPts val="2600"/>
              <a:buNone/>
              <a:defRPr sz="3467">
                <a:solidFill>
                  <a:srgbClr val="FFFFFF"/>
                </a:solidFill>
              </a:defRPr>
            </a:lvl6pPr>
            <a:lvl7pPr lvl="6" rtl="0">
              <a:spcBef>
                <a:spcPts val="0"/>
              </a:spcBef>
              <a:spcAft>
                <a:spcPts val="0"/>
              </a:spcAft>
              <a:buClr>
                <a:srgbClr val="FFFFFF"/>
              </a:buClr>
              <a:buSzPts val="2600"/>
              <a:buNone/>
              <a:defRPr sz="3467">
                <a:solidFill>
                  <a:srgbClr val="FFFFFF"/>
                </a:solidFill>
              </a:defRPr>
            </a:lvl7pPr>
            <a:lvl8pPr lvl="7" rtl="0">
              <a:spcBef>
                <a:spcPts val="0"/>
              </a:spcBef>
              <a:spcAft>
                <a:spcPts val="0"/>
              </a:spcAft>
              <a:buClr>
                <a:srgbClr val="FFFFFF"/>
              </a:buClr>
              <a:buSzPts val="2600"/>
              <a:buNone/>
              <a:defRPr sz="3467">
                <a:solidFill>
                  <a:srgbClr val="FFFFFF"/>
                </a:solidFill>
              </a:defRPr>
            </a:lvl8pPr>
            <a:lvl9pPr lvl="8" rtl="0">
              <a:spcBef>
                <a:spcPts val="0"/>
              </a:spcBef>
              <a:spcAft>
                <a:spcPts val="0"/>
              </a:spcAft>
              <a:buClr>
                <a:srgbClr val="FFFFFF"/>
              </a:buClr>
              <a:buSzPts val="2600"/>
              <a:buNone/>
              <a:defRPr sz="3467">
                <a:solidFill>
                  <a:srgbClr val="FFFFFF"/>
                </a:solidFill>
              </a:defRPr>
            </a:lvl9pPr>
          </a:lstStyle>
          <a:p>
            <a:endParaRPr/>
          </a:p>
        </p:txBody>
      </p:sp>
      <p:sp>
        <p:nvSpPr>
          <p:cNvPr id="52" name="Google Shape;52;p13"/>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a:p>
        </p:txBody>
      </p:sp>
      <p:sp>
        <p:nvSpPr>
          <p:cNvPr id="53" name="Google Shape;53;p13"/>
          <p:cNvSpPr txBox="1"/>
          <p:nvPr/>
        </p:nvSpPr>
        <p:spPr>
          <a:xfrm>
            <a:off x="302067" y="104667"/>
            <a:ext cx="1330800" cy="429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800">
                <a:solidFill>
                  <a:srgbClr val="FFFFFF"/>
                </a:solidFill>
                <a:latin typeface="Raleway"/>
                <a:ea typeface="Raleway"/>
                <a:cs typeface="Raleway"/>
                <a:sym typeface="Raleway"/>
              </a:rPr>
              <a:t>Confidential</a:t>
            </a:r>
            <a:endParaRPr sz="800" b="1">
              <a:solidFill>
                <a:srgbClr val="FFFFFF"/>
              </a:solidFill>
              <a:latin typeface="Raleway"/>
              <a:ea typeface="Raleway"/>
              <a:cs typeface="Raleway"/>
              <a:sym typeface="Raleway"/>
            </a:endParaRPr>
          </a:p>
        </p:txBody>
      </p:sp>
      <p:sp>
        <p:nvSpPr>
          <p:cNvPr id="54" name="Google Shape;54;p13"/>
          <p:cNvSpPr txBox="1"/>
          <p:nvPr/>
        </p:nvSpPr>
        <p:spPr>
          <a:xfrm>
            <a:off x="1729023" y="104667"/>
            <a:ext cx="2800800" cy="429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800">
                <a:solidFill>
                  <a:srgbClr val="FFFFFF"/>
                </a:solidFill>
                <a:latin typeface="Raleway"/>
                <a:ea typeface="Raleway"/>
                <a:cs typeface="Raleway"/>
                <a:sym typeface="Raleway"/>
              </a:rPr>
              <a:t>Customized for </a:t>
            </a:r>
            <a:r>
              <a:rPr lang="en-GB" sz="800" b="1">
                <a:solidFill>
                  <a:srgbClr val="FFFFFF"/>
                </a:solidFill>
                <a:latin typeface="Raleway"/>
                <a:ea typeface="Raleway"/>
                <a:cs typeface="Raleway"/>
                <a:sym typeface="Raleway"/>
              </a:rPr>
              <a:t>Lorem Ipsum LLC</a:t>
            </a:r>
            <a:endParaRPr sz="800">
              <a:solidFill>
                <a:srgbClr val="FFFFFF"/>
              </a:solidFill>
              <a:latin typeface="Raleway"/>
              <a:ea typeface="Raleway"/>
              <a:cs typeface="Raleway"/>
              <a:sym typeface="Raleway"/>
            </a:endParaRPr>
          </a:p>
        </p:txBody>
      </p:sp>
      <p:sp>
        <p:nvSpPr>
          <p:cNvPr id="55" name="Google Shape;55;p13"/>
          <p:cNvSpPr txBox="1"/>
          <p:nvPr/>
        </p:nvSpPr>
        <p:spPr>
          <a:xfrm>
            <a:off x="10951913" y="104667"/>
            <a:ext cx="941200" cy="4292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GB" sz="800">
                <a:solidFill>
                  <a:srgbClr val="FFFFFF"/>
                </a:solidFill>
                <a:latin typeface="Raleway"/>
                <a:ea typeface="Raleway"/>
                <a:cs typeface="Raleway"/>
                <a:sym typeface="Raleway"/>
              </a:rPr>
              <a:t>Version 1.0</a:t>
            </a:r>
            <a:endParaRPr sz="800" b="1">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62914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_alt1">
  <p:cSld name="Section header_alt1">
    <p:bg>
      <p:bgPr>
        <a:solidFill>
          <a:srgbClr val="434343"/>
        </a:solidFill>
        <a:effectLst/>
      </p:bgPr>
    </p:bg>
    <p:spTree>
      <p:nvGrpSpPr>
        <p:cNvPr id="1" name="Shape 56"/>
        <p:cNvGrpSpPr/>
        <p:nvPr/>
      </p:nvGrpSpPr>
      <p:grpSpPr>
        <a:xfrm>
          <a:off x="0" y="0"/>
          <a:ext cx="0" cy="0"/>
          <a:chOff x="0" y="0"/>
          <a:chExt cx="0" cy="0"/>
        </a:xfrm>
      </p:grpSpPr>
      <p:grpSp>
        <p:nvGrpSpPr>
          <p:cNvPr id="57" name="Google Shape;57;p14"/>
          <p:cNvGrpSpPr/>
          <p:nvPr/>
        </p:nvGrpSpPr>
        <p:grpSpPr>
          <a:xfrm>
            <a:off x="1107190" y="1588342"/>
            <a:ext cx="994351" cy="61101"/>
            <a:chOff x="4580561" y="2589004"/>
            <a:chExt cx="1064464" cy="25200"/>
          </a:xfrm>
        </p:grpSpPr>
        <p:sp>
          <p:nvSpPr>
            <p:cNvPr id="58" name="Google Shape;58;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14"/>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61" name="Google Shape;61;p1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a:p>
        </p:txBody>
      </p:sp>
      <p:sp>
        <p:nvSpPr>
          <p:cNvPr id="62" name="Google Shape;62;p14">
            <a:hlinkClick r:id="" action="ppaction://noaction"/>
          </p:cNvPr>
          <p:cNvSpPr/>
          <p:nvPr/>
        </p:nvSpPr>
        <p:spPr>
          <a:xfrm>
            <a:off x="11040600" y="0"/>
            <a:ext cx="1151200" cy="605600"/>
          </a:xfrm>
          <a:prstGeom prst="rect">
            <a:avLst/>
          </a:prstGeom>
          <a:solidFill>
            <a:srgbClr val="43434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3" name="Google Shape;63;p14">
            <a:hlinkClick r:id="" action="ppaction://noaction"/>
          </p:cNvPr>
          <p:cNvCxnSpPr/>
          <p:nvPr/>
        </p:nvCxnSpPr>
        <p:spPr>
          <a:xfrm>
            <a:off x="11465089" y="288467"/>
            <a:ext cx="288400" cy="0"/>
          </a:xfrm>
          <a:prstGeom prst="straightConnector1">
            <a:avLst/>
          </a:prstGeom>
          <a:noFill/>
          <a:ln w="9525" cap="flat" cmpd="sng">
            <a:solidFill>
              <a:schemeClr val="lt2"/>
            </a:solidFill>
            <a:prstDash val="solid"/>
            <a:round/>
            <a:headEnd type="none" w="med" len="med"/>
            <a:tailEnd type="none" w="med" len="med"/>
          </a:ln>
        </p:spPr>
      </p:cxnSp>
      <p:cxnSp>
        <p:nvCxnSpPr>
          <p:cNvPr id="64" name="Google Shape;64;p14">
            <a:hlinkClick r:id="" action="ppaction://noaction"/>
          </p:cNvPr>
          <p:cNvCxnSpPr/>
          <p:nvPr/>
        </p:nvCxnSpPr>
        <p:spPr>
          <a:xfrm>
            <a:off x="11465089" y="333517"/>
            <a:ext cx="288400" cy="0"/>
          </a:xfrm>
          <a:prstGeom prst="straightConnector1">
            <a:avLst/>
          </a:prstGeom>
          <a:noFill/>
          <a:ln w="9525" cap="flat" cmpd="sng">
            <a:solidFill>
              <a:schemeClr val="lt2"/>
            </a:solidFill>
            <a:prstDash val="solid"/>
            <a:round/>
            <a:headEnd type="none" w="med" len="med"/>
            <a:tailEnd type="none" w="med" len="med"/>
          </a:ln>
        </p:spPr>
      </p:cxnSp>
      <p:cxnSp>
        <p:nvCxnSpPr>
          <p:cNvPr id="65" name="Google Shape;65;p14">
            <a:hlinkClick r:id="" action="ppaction://noaction"/>
          </p:cNvPr>
          <p:cNvCxnSpPr/>
          <p:nvPr/>
        </p:nvCxnSpPr>
        <p:spPr>
          <a:xfrm>
            <a:off x="11465089" y="378567"/>
            <a:ext cx="2884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041368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ody only">
  <p:cSld name="Body only">
    <p:spTree>
      <p:nvGrpSpPr>
        <p:cNvPr id="1" name="Shape 75"/>
        <p:cNvGrpSpPr/>
        <p:nvPr/>
      </p:nvGrpSpPr>
      <p:grpSpPr>
        <a:xfrm>
          <a:off x="0" y="0"/>
          <a:ext cx="0" cy="0"/>
          <a:chOff x="0" y="0"/>
          <a:chExt cx="0" cy="0"/>
        </a:xfrm>
      </p:grpSpPr>
      <p:sp>
        <p:nvSpPr>
          <p:cNvPr id="76" name="Google Shape;76;p1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1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78" name="Google Shape;78;p16">
            <a:hlinkClick r:id="" action="ppaction://noaction"/>
          </p:cNvPr>
          <p:cNvSpPr/>
          <p:nvPr/>
        </p:nvSpPr>
        <p:spPr>
          <a:xfrm>
            <a:off x="11040600" y="0"/>
            <a:ext cx="1151200" cy="60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9" name="Google Shape;79;p16">
            <a:hlinkClick r:id="" action="ppaction://noaction"/>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80" name="Google Shape;80;p16">
            <a:hlinkClick r:id="" action="ppaction://noaction"/>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81" name="Google Shape;81;p16">
            <a:hlinkClick r:id="" action="ppaction://noaction"/>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
        <p:nvSpPr>
          <p:cNvPr id="82" name="Google Shape;82;p16"/>
          <p:cNvSpPr txBox="1">
            <a:spLocks noGrp="1"/>
          </p:cNvSpPr>
          <p:nvPr>
            <p:ph type="body" idx="1"/>
          </p:nvPr>
        </p:nvSpPr>
        <p:spPr>
          <a:xfrm>
            <a:off x="972600" y="1424867"/>
            <a:ext cx="10251600" cy="1379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3718637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83"/>
        <p:cNvGrpSpPr/>
        <p:nvPr/>
      </p:nvGrpSpPr>
      <p:grpSpPr>
        <a:xfrm>
          <a:off x="0" y="0"/>
          <a:ext cx="0" cy="0"/>
          <a:chOff x="0" y="0"/>
          <a:chExt cx="0" cy="0"/>
        </a:xfrm>
      </p:grpSpPr>
      <p:pic>
        <p:nvPicPr>
          <p:cNvPr id="84" name="Google Shape;84;p17" descr="shutterstock_429987889_edited.jpg"/>
          <p:cNvPicPr preferRelativeResize="0"/>
          <p:nvPr/>
        </p:nvPicPr>
        <p:blipFill rotWithShape="1">
          <a:blip r:embed="rId2">
            <a:alphaModFix/>
          </a:blip>
          <a:srcRect t="21799" b="23591"/>
          <a:stretch/>
        </p:blipFill>
        <p:spPr>
          <a:xfrm>
            <a:off x="0" y="650433"/>
            <a:ext cx="12192000" cy="6207568"/>
          </a:xfrm>
          <a:prstGeom prst="rect">
            <a:avLst/>
          </a:prstGeom>
          <a:noFill/>
          <a:ln>
            <a:noFill/>
          </a:ln>
        </p:spPr>
      </p:pic>
      <p:sp>
        <p:nvSpPr>
          <p:cNvPr id="85" name="Google Shape;85;p17"/>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6" name="Google Shape;86;p17"/>
          <p:cNvGrpSpPr/>
          <p:nvPr/>
        </p:nvGrpSpPr>
        <p:grpSpPr>
          <a:xfrm>
            <a:off x="1107190" y="1588342"/>
            <a:ext cx="994351" cy="61101"/>
            <a:chOff x="4580561" y="2589004"/>
            <a:chExt cx="1064464" cy="25200"/>
          </a:xfrm>
        </p:grpSpPr>
        <p:sp>
          <p:nvSpPr>
            <p:cNvPr id="87" name="Google Shape;87;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 name="Google Shape;89;p17"/>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5600">
                <a:solidFill>
                  <a:schemeClr val="dk2"/>
                </a:solidFill>
              </a:defRPr>
            </a:lvl1pPr>
            <a:lvl2pPr lvl="1" rtl="0">
              <a:spcBef>
                <a:spcPts val="0"/>
              </a:spcBef>
              <a:spcAft>
                <a:spcPts val="0"/>
              </a:spcAft>
              <a:buClr>
                <a:schemeClr val="dk2"/>
              </a:buClr>
              <a:buSzPts val="4200"/>
              <a:buNone/>
              <a:defRPr sz="5600">
                <a:solidFill>
                  <a:schemeClr val="dk2"/>
                </a:solidFill>
              </a:defRPr>
            </a:lvl2pPr>
            <a:lvl3pPr lvl="2" rtl="0">
              <a:spcBef>
                <a:spcPts val="0"/>
              </a:spcBef>
              <a:spcAft>
                <a:spcPts val="0"/>
              </a:spcAft>
              <a:buClr>
                <a:schemeClr val="dk2"/>
              </a:buClr>
              <a:buSzPts val="4200"/>
              <a:buNone/>
              <a:defRPr sz="5600">
                <a:solidFill>
                  <a:schemeClr val="dk2"/>
                </a:solidFill>
              </a:defRPr>
            </a:lvl3pPr>
            <a:lvl4pPr lvl="3" rtl="0">
              <a:spcBef>
                <a:spcPts val="0"/>
              </a:spcBef>
              <a:spcAft>
                <a:spcPts val="0"/>
              </a:spcAft>
              <a:buClr>
                <a:schemeClr val="dk2"/>
              </a:buClr>
              <a:buSzPts val="4200"/>
              <a:buNone/>
              <a:defRPr sz="5600">
                <a:solidFill>
                  <a:schemeClr val="dk2"/>
                </a:solidFill>
              </a:defRPr>
            </a:lvl4pPr>
            <a:lvl5pPr lvl="4" rtl="0">
              <a:spcBef>
                <a:spcPts val="0"/>
              </a:spcBef>
              <a:spcAft>
                <a:spcPts val="0"/>
              </a:spcAft>
              <a:buClr>
                <a:schemeClr val="dk2"/>
              </a:buClr>
              <a:buSzPts val="4200"/>
              <a:buNone/>
              <a:defRPr sz="5600">
                <a:solidFill>
                  <a:schemeClr val="dk2"/>
                </a:solidFill>
              </a:defRPr>
            </a:lvl5pPr>
            <a:lvl6pPr lvl="5" rtl="0">
              <a:spcBef>
                <a:spcPts val="0"/>
              </a:spcBef>
              <a:spcAft>
                <a:spcPts val="0"/>
              </a:spcAft>
              <a:buClr>
                <a:schemeClr val="dk2"/>
              </a:buClr>
              <a:buSzPts val="4200"/>
              <a:buNone/>
              <a:defRPr sz="5600">
                <a:solidFill>
                  <a:schemeClr val="dk2"/>
                </a:solidFill>
              </a:defRPr>
            </a:lvl6pPr>
            <a:lvl7pPr lvl="6" rtl="0">
              <a:spcBef>
                <a:spcPts val="0"/>
              </a:spcBef>
              <a:spcAft>
                <a:spcPts val="0"/>
              </a:spcAft>
              <a:buClr>
                <a:schemeClr val="dk2"/>
              </a:buClr>
              <a:buSzPts val="4200"/>
              <a:buNone/>
              <a:defRPr sz="5600">
                <a:solidFill>
                  <a:schemeClr val="dk2"/>
                </a:solidFill>
              </a:defRPr>
            </a:lvl7pPr>
            <a:lvl8pPr lvl="7" rtl="0">
              <a:spcBef>
                <a:spcPts val="0"/>
              </a:spcBef>
              <a:spcAft>
                <a:spcPts val="0"/>
              </a:spcAft>
              <a:buClr>
                <a:schemeClr val="dk2"/>
              </a:buClr>
              <a:buSzPts val="4200"/>
              <a:buNone/>
              <a:defRPr sz="5600">
                <a:solidFill>
                  <a:schemeClr val="dk2"/>
                </a:solidFill>
              </a:defRPr>
            </a:lvl8pPr>
            <a:lvl9pPr lvl="8" rtl="0">
              <a:spcBef>
                <a:spcPts val="0"/>
              </a:spcBef>
              <a:spcAft>
                <a:spcPts val="0"/>
              </a:spcAft>
              <a:buClr>
                <a:schemeClr val="dk2"/>
              </a:buClr>
              <a:buSzPts val="4200"/>
              <a:buNone/>
              <a:defRPr sz="5600">
                <a:solidFill>
                  <a:schemeClr val="dk2"/>
                </a:solidFill>
              </a:defRPr>
            </a:lvl9pPr>
          </a:lstStyle>
          <a:p>
            <a:endParaRPr/>
          </a:p>
        </p:txBody>
      </p:sp>
      <p:sp>
        <p:nvSpPr>
          <p:cNvPr id="90" name="Google Shape;90;p17"/>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91" name="Google Shape;91;p1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92" name="Google Shape;92;p17">
            <a:hlinkClick r:id="" action="ppaction://noaction"/>
          </p:cNvPr>
          <p:cNvSpPr/>
          <p:nvPr/>
        </p:nvSpPr>
        <p:spPr>
          <a:xfrm>
            <a:off x="11040600" y="0"/>
            <a:ext cx="1151200" cy="605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93" name="Google Shape;93;p17">
            <a:hlinkClick r:id="" action="ppaction://noaction"/>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94" name="Google Shape;94;p17">
            <a:hlinkClick r:id="" action="ppaction://noaction"/>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17">
            <a:hlinkClick r:id="" action="ppaction://noaction"/>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2058831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96"/>
        <p:cNvGrpSpPr/>
        <p:nvPr/>
      </p:nvGrpSpPr>
      <p:grpSpPr>
        <a:xfrm>
          <a:off x="0" y="0"/>
          <a:ext cx="0" cy="0"/>
          <a:chOff x="0" y="0"/>
          <a:chExt cx="0" cy="0"/>
        </a:xfrm>
      </p:grpSpPr>
      <p:sp>
        <p:nvSpPr>
          <p:cNvPr id="97" name="Google Shape;97;p18"/>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8"/>
          <p:cNvSpPr/>
          <p:nvPr/>
        </p:nvSpPr>
        <p:spPr>
          <a:xfrm>
            <a:off x="0" y="0"/>
            <a:ext cx="4683600"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8"/>
          <p:cNvSpPr txBox="1">
            <a:spLocks noGrp="1"/>
          </p:cNvSpPr>
          <p:nvPr>
            <p:ph type="title"/>
          </p:nvPr>
        </p:nvSpPr>
        <p:spPr>
          <a:xfrm>
            <a:off x="415600" y="410433"/>
            <a:ext cx="3509200" cy="57556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000"/>
              <a:buNone/>
              <a:defRPr sz="4000">
                <a:solidFill>
                  <a:srgbClr val="FFFFFF"/>
                </a:solidFill>
              </a:defRPr>
            </a:lvl1pPr>
            <a:lvl2pPr lvl="1" algn="l" rtl="0">
              <a:lnSpc>
                <a:spcPct val="100000"/>
              </a:lnSpc>
              <a:spcBef>
                <a:spcPts val="0"/>
              </a:spcBef>
              <a:spcAft>
                <a:spcPts val="0"/>
              </a:spcAft>
              <a:buClr>
                <a:srgbClr val="FFFFFF"/>
              </a:buClr>
              <a:buSzPts val="3000"/>
              <a:buNone/>
              <a:defRPr sz="4000">
                <a:solidFill>
                  <a:srgbClr val="FFFFFF"/>
                </a:solidFill>
              </a:defRPr>
            </a:lvl2pPr>
            <a:lvl3pPr lvl="2" algn="l" rtl="0">
              <a:lnSpc>
                <a:spcPct val="100000"/>
              </a:lnSpc>
              <a:spcBef>
                <a:spcPts val="0"/>
              </a:spcBef>
              <a:spcAft>
                <a:spcPts val="0"/>
              </a:spcAft>
              <a:buClr>
                <a:srgbClr val="FFFFFF"/>
              </a:buClr>
              <a:buSzPts val="3000"/>
              <a:buNone/>
              <a:defRPr sz="4000">
                <a:solidFill>
                  <a:srgbClr val="FFFFFF"/>
                </a:solidFill>
              </a:defRPr>
            </a:lvl3pPr>
            <a:lvl4pPr lvl="3" algn="l" rtl="0">
              <a:lnSpc>
                <a:spcPct val="100000"/>
              </a:lnSpc>
              <a:spcBef>
                <a:spcPts val="0"/>
              </a:spcBef>
              <a:spcAft>
                <a:spcPts val="0"/>
              </a:spcAft>
              <a:buClr>
                <a:srgbClr val="FFFFFF"/>
              </a:buClr>
              <a:buSzPts val="3000"/>
              <a:buNone/>
              <a:defRPr sz="4000">
                <a:solidFill>
                  <a:srgbClr val="FFFFFF"/>
                </a:solidFill>
              </a:defRPr>
            </a:lvl4pPr>
            <a:lvl5pPr lvl="4" algn="l" rtl="0">
              <a:lnSpc>
                <a:spcPct val="100000"/>
              </a:lnSpc>
              <a:spcBef>
                <a:spcPts val="0"/>
              </a:spcBef>
              <a:spcAft>
                <a:spcPts val="0"/>
              </a:spcAft>
              <a:buClr>
                <a:srgbClr val="FFFFFF"/>
              </a:buClr>
              <a:buSzPts val="3000"/>
              <a:buNone/>
              <a:defRPr sz="4000">
                <a:solidFill>
                  <a:srgbClr val="FFFFFF"/>
                </a:solidFill>
              </a:defRPr>
            </a:lvl5pPr>
            <a:lvl6pPr lvl="5" algn="l" rtl="0">
              <a:lnSpc>
                <a:spcPct val="100000"/>
              </a:lnSpc>
              <a:spcBef>
                <a:spcPts val="0"/>
              </a:spcBef>
              <a:spcAft>
                <a:spcPts val="0"/>
              </a:spcAft>
              <a:buClr>
                <a:srgbClr val="FFFFFF"/>
              </a:buClr>
              <a:buSzPts val="3000"/>
              <a:buNone/>
              <a:defRPr sz="4000">
                <a:solidFill>
                  <a:srgbClr val="FFFFFF"/>
                </a:solidFill>
              </a:defRPr>
            </a:lvl6pPr>
            <a:lvl7pPr lvl="6" algn="l" rtl="0">
              <a:lnSpc>
                <a:spcPct val="100000"/>
              </a:lnSpc>
              <a:spcBef>
                <a:spcPts val="0"/>
              </a:spcBef>
              <a:spcAft>
                <a:spcPts val="0"/>
              </a:spcAft>
              <a:buClr>
                <a:srgbClr val="FFFFFF"/>
              </a:buClr>
              <a:buSzPts val="3000"/>
              <a:buNone/>
              <a:defRPr sz="4000">
                <a:solidFill>
                  <a:srgbClr val="FFFFFF"/>
                </a:solidFill>
              </a:defRPr>
            </a:lvl7pPr>
            <a:lvl8pPr lvl="7" algn="l" rtl="0">
              <a:lnSpc>
                <a:spcPct val="100000"/>
              </a:lnSpc>
              <a:spcBef>
                <a:spcPts val="0"/>
              </a:spcBef>
              <a:spcAft>
                <a:spcPts val="0"/>
              </a:spcAft>
              <a:buClr>
                <a:srgbClr val="FFFFFF"/>
              </a:buClr>
              <a:buSzPts val="3000"/>
              <a:buNone/>
              <a:defRPr sz="4000">
                <a:solidFill>
                  <a:srgbClr val="FFFFFF"/>
                </a:solidFill>
              </a:defRPr>
            </a:lvl8pPr>
            <a:lvl9pPr lvl="8" algn="l" rtl="0">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100" name="Google Shape;100;p18"/>
          <p:cNvSpPr txBox="1">
            <a:spLocks noGrp="1"/>
          </p:cNvSpPr>
          <p:nvPr>
            <p:ph type="body" idx="1"/>
          </p:nvPr>
        </p:nvSpPr>
        <p:spPr>
          <a:xfrm>
            <a:off x="5349100" y="486600"/>
            <a:ext cx="6467200" cy="5679600"/>
          </a:xfrm>
          <a:prstGeom prst="rect">
            <a:avLst/>
          </a:prstGeom>
          <a:noFill/>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Clr>
                <a:schemeClr val="dk2"/>
              </a:buClr>
              <a:buSzPts val="1800"/>
              <a:buChar char="●"/>
              <a:defRPr sz="2400">
                <a:solidFill>
                  <a:schemeClr val="dk2"/>
                </a:solidFill>
              </a:defRPr>
            </a:lvl1pPr>
            <a:lvl2pPr marL="1219170" lvl="1" indent="-423323" algn="l" rtl="0">
              <a:lnSpc>
                <a:spcPct val="115000"/>
              </a:lnSpc>
              <a:spcBef>
                <a:spcPts val="2133"/>
              </a:spcBef>
              <a:spcAft>
                <a:spcPts val="0"/>
              </a:spcAft>
              <a:buClr>
                <a:schemeClr val="dk2"/>
              </a:buClr>
              <a:buSzPts val="1400"/>
              <a:buChar char="○"/>
              <a:defRPr sz="1867">
                <a:solidFill>
                  <a:schemeClr val="dk2"/>
                </a:solidFill>
              </a:defRPr>
            </a:lvl2pPr>
            <a:lvl3pPr marL="1828754" lvl="2" indent="-423323" algn="l" rtl="0">
              <a:lnSpc>
                <a:spcPct val="115000"/>
              </a:lnSpc>
              <a:spcBef>
                <a:spcPts val="2133"/>
              </a:spcBef>
              <a:spcAft>
                <a:spcPts val="0"/>
              </a:spcAft>
              <a:buClr>
                <a:schemeClr val="dk2"/>
              </a:buClr>
              <a:buSzPts val="1400"/>
              <a:buChar char="■"/>
              <a:defRPr sz="1867">
                <a:solidFill>
                  <a:schemeClr val="dk2"/>
                </a:solidFill>
              </a:defRPr>
            </a:lvl3pPr>
            <a:lvl4pPr marL="2438339" lvl="3" indent="-423323" algn="l" rtl="0">
              <a:lnSpc>
                <a:spcPct val="115000"/>
              </a:lnSpc>
              <a:spcBef>
                <a:spcPts val="2133"/>
              </a:spcBef>
              <a:spcAft>
                <a:spcPts val="0"/>
              </a:spcAft>
              <a:buClr>
                <a:schemeClr val="dk2"/>
              </a:buClr>
              <a:buSzPts val="1400"/>
              <a:buChar char="●"/>
              <a:defRPr sz="1867">
                <a:solidFill>
                  <a:schemeClr val="dk2"/>
                </a:solidFill>
              </a:defRPr>
            </a:lvl4pPr>
            <a:lvl5pPr marL="3047924" lvl="4" indent="-423323" algn="l" rtl="0">
              <a:lnSpc>
                <a:spcPct val="115000"/>
              </a:lnSpc>
              <a:spcBef>
                <a:spcPts val="2133"/>
              </a:spcBef>
              <a:spcAft>
                <a:spcPts val="0"/>
              </a:spcAft>
              <a:buClr>
                <a:schemeClr val="dk2"/>
              </a:buClr>
              <a:buSzPts val="1400"/>
              <a:buChar char="○"/>
              <a:defRPr sz="1867">
                <a:solidFill>
                  <a:schemeClr val="dk2"/>
                </a:solidFill>
              </a:defRPr>
            </a:lvl5pPr>
            <a:lvl6pPr marL="3657509" lvl="5" indent="-423323" algn="l" rtl="0">
              <a:lnSpc>
                <a:spcPct val="115000"/>
              </a:lnSpc>
              <a:spcBef>
                <a:spcPts val="2133"/>
              </a:spcBef>
              <a:spcAft>
                <a:spcPts val="0"/>
              </a:spcAft>
              <a:buClr>
                <a:schemeClr val="dk2"/>
              </a:buClr>
              <a:buSzPts val="1400"/>
              <a:buChar char="■"/>
              <a:defRPr sz="1867">
                <a:solidFill>
                  <a:schemeClr val="dk2"/>
                </a:solidFill>
              </a:defRPr>
            </a:lvl6pPr>
            <a:lvl7pPr marL="4267093" lvl="6" indent="-423323" algn="l" rtl="0">
              <a:lnSpc>
                <a:spcPct val="115000"/>
              </a:lnSpc>
              <a:spcBef>
                <a:spcPts val="2133"/>
              </a:spcBef>
              <a:spcAft>
                <a:spcPts val="0"/>
              </a:spcAft>
              <a:buClr>
                <a:schemeClr val="dk2"/>
              </a:buClr>
              <a:buSzPts val="1400"/>
              <a:buChar char="●"/>
              <a:defRPr sz="1867">
                <a:solidFill>
                  <a:schemeClr val="dk2"/>
                </a:solidFill>
              </a:defRPr>
            </a:lvl7pPr>
            <a:lvl8pPr marL="4876678" lvl="7" indent="-423323" algn="l" rtl="0">
              <a:lnSpc>
                <a:spcPct val="115000"/>
              </a:lnSpc>
              <a:spcBef>
                <a:spcPts val="2133"/>
              </a:spcBef>
              <a:spcAft>
                <a:spcPts val="0"/>
              </a:spcAft>
              <a:buClr>
                <a:schemeClr val="dk2"/>
              </a:buClr>
              <a:buSzPts val="1400"/>
              <a:buChar char="○"/>
              <a:defRPr sz="1867">
                <a:solidFill>
                  <a:schemeClr val="dk2"/>
                </a:solidFill>
              </a:defRPr>
            </a:lvl8pPr>
            <a:lvl9pPr marL="5486263" lvl="8" indent="-423323" algn="l" rtl="0">
              <a:lnSpc>
                <a:spcPct val="115000"/>
              </a:lnSpc>
              <a:spcBef>
                <a:spcPts val="2133"/>
              </a:spcBef>
              <a:spcAft>
                <a:spcPts val="2133"/>
              </a:spcAft>
              <a:buClr>
                <a:schemeClr val="dk2"/>
              </a:buClr>
              <a:buSzPts val="1400"/>
              <a:buChar char="■"/>
              <a:defRPr sz="1867">
                <a:solidFill>
                  <a:schemeClr val="dk2"/>
                </a:solidFill>
              </a:defRPr>
            </a:lvl9pPr>
          </a:lstStyle>
          <a:p>
            <a:endParaRPr/>
          </a:p>
        </p:txBody>
      </p:sp>
      <p:sp>
        <p:nvSpPr>
          <p:cNvPr id="101" name="Google Shape;101;p18"/>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417061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102"/>
        <p:cNvGrpSpPr/>
        <p:nvPr/>
      </p:nvGrpSpPr>
      <p:grpSpPr>
        <a:xfrm>
          <a:off x="0" y="0"/>
          <a:ext cx="0" cy="0"/>
          <a:chOff x="0" y="0"/>
          <a:chExt cx="0" cy="0"/>
        </a:xfrm>
      </p:grpSpPr>
      <p:sp>
        <p:nvSpPr>
          <p:cNvPr id="103" name="Google Shape;103;p19"/>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9"/>
          <p:cNvSpPr txBox="1">
            <a:spLocks noGrp="1"/>
          </p:cNvSpPr>
          <p:nvPr>
            <p:ph type="title"/>
          </p:nvPr>
        </p:nvSpPr>
        <p:spPr>
          <a:xfrm>
            <a:off x="405967" y="410433"/>
            <a:ext cx="6372400" cy="18908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3000"/>
              <a:buNone/>
              <a:defRPr sz="4000">
                <a:solidFill>
                  <a:schemeClr val="lt2"/>
                </a:solidFill>
              </a:defRPr>
            </a:lvl1pPr>
            <a:lvl2pPr lvl="1" algn="l" rtl="0">
              <a:lnSpc>
                <a:spcPct val="100000"/>
              </a:lnSpc>
              <a:spcBef>
                <a:spcPts val="0"/>
              </a:spcBef>
              <a:spcAft>
                <a:spcPts val="0"/>
              </a:spcAft>
              <a:buClr>
                <a:schemeClr val="dk1"/>
              </a:buClr>
              <a:buSzPts val="3000"/>
              <a:buNone/>
              <a:defRPr sz="4000">
                <a:solidFill>
                  <a:schemeClr val="lt2"/>
                </a:solidFill>
              </a:defRPr>
            </a:lvl2pPr>
            <a:lvl3pPr lvl="2" algn="l" rtl="0">
              <a:lnSpc>
                <a:spcPct val="100000"/>
              </a:lnSpc>
              <a:spcBef>
                <a:spcPts val="0"/>
              </a:spcBef>
              <a:spcAft>
                <a:spcPts val="0"/>
              </a:spcAft>
              <a:buClr>
                <a:schemeClr val="dk1"/>
              </a:buClr>
              <a:buSzPts val="3000"/>
              <a:buNone/>
              <a:defRPr sz="4000">
                <a:solidFill>
                  <a:schemeClr val="lt2"/>
                </a:solidFill>
              </a:defRPr>
            </a:lvl3pPr>
            <a:lvl4pPr lvl="3" algn="l" rtl="0">
              <a:lnSpc>
                <a:spcPct val="100000"/>
              </a:lnSpc>
              <a:spcBef>
                <a:spcPts val="0"/>
              </a:spcBef>
              <a:spcAft>
                <a:spcPts val="0"/>
              </a:spcAft>
              <a:buClr>
                <a:schemeClr val="dk1"/>
              </a:buClr>
              <a:buSzPts val="3000"/>
              <a:buNone/>
              <a:defRPr sz="4000">
                <a:solidFill>
                  <a:schemeClr val="lt2"/>
                </a:solidFill>
              </a:defRPr>
            </a:lvl4pPr>
            <a:lvl5pPr lvl="4" algn="l" rtl="0">
              <a:lnSpc>
                <a:spcPct val="100000"/>
              </a:lnSpc>
              <a:spcBef>
                <a:spcPts val="0"/>
              </a:spcBef>
              <a:spcAft>
                <a:spcPts val="0"/>
              </a:spcAft>
              <a:buClr>
                <a:schemeClr val="dk1"/>
              </a:buClr>
              <a:buSzPts val="3000"/>
              <a:buNone/>
              <a:defRPr sz="4000">
                <a:solidFill>
                  <a:schemeClr val="lt2"/>
                </a:solidFill>
              </a:defRPr>
            </a:lvl5pPr>
            <a:lvl6pPr lvl="5" algn="l" rtl="0">
              <a:lnSpc>
                <a:spcPct val="100000"/>
              </a:lnSpc>
              <a:spcBef>
                <a:spcPts val="0"/>
              </a:spcBef>
              <a:spcAft>
                <a:spcPts val="0"/>
              </a:spcAft>
              <a:buClr>
                <a:schemeClr val="dk1"/>
              </a:buClr>
              <a:buSzPts val="3000"/>
              <a:buNone/>
              <a:defRPr sz="4000">
                <a:solidFill>
                  <a:schemeClr val="lt2"/>
                </a:solidFill>
              </a:defRPr>
            </a:lvl6pPr>
            <a:lvl7pPr lvl="6" algn="l" rtl="0">
              <a:lnSpc>
                <a:spcPct val="100000"/>
              </a:lnSpc>
              <a:spcBef>
                <a:spcPts val="0"/>
              </a:spcBef>
              <a:spcAft>
                <a:spcPts val="0"/>
              </a:spcAft>
              <a:buClr>
                <a:schemeClr val="dk1"/>
              </a:buClr>
              <a:buSzPts val="3000"/>
              <a:buNone/>
              <a:defRPr sz="4000">
                <a:solidFill>
                  <a:schemeClr val="lt2"/>
                </a:solidFill>
              </a:defRPr>
            </a:lvl7pPr>
            <a:lvl8pPr lvl="7" algn="l" rtl="0">
              <a:lnSpc>
                <a:spcPct val="100000"/>
              </a:lnSpc>
              <a:spcBef>
                <a:spcPts val="0"/>
              </a:spcBef>
              <a:spcAft>
                <a:spcPts val="0"/>
              </a:spcAft>
              <a:buClr>
                <a:schemeClr val="dk1"/>
              </a:buClr>
              <a:buSzPts val="3000"/>
              <a:buNone/>
              <a:defRPr sz="4000">
                <a:solidFill>
                  <a:schemeClr val="lt2"/>
                </a:solidFill>
              </a:defRPr>
            </a:lvl8pPr>
            <a:lvl9pPr lvl="8" algn="l" rtl="0">
              <a:lnSpc>
                <a:spcPct val="100000"/>
              </a:lnSpc>
              <a:spcBef>
                <a:spcPts val="0"/>
              </a:spcBef>
              <a:spcAft>
                <a:spcPts val="0"/>
              </a:spcAft>
              <a:buClr>
                <a:schemeClr val="dk1"/>
              </a:buClr>
              <a:buSzPts val="3000"/>
              <a:buNone/>
              <a:defRPr sz="4000">
                <a:solidFill>
                  <a:schemeClr val="lt2"/>
                </a:solidFill>
              </a:defRPr>
            </a:lvl9pPr>
          </a:lstStyle>
          <a:p>
            <a:endParaRPr/>
          </a:p>
        </p:txBody>
      </p:sp>
      <p:sp>
        <p:nvSpPr>
          <p:cNvPr id="105" name="Google Shape;105;p19"/>
          <p:cNvSpPr txBox="1">
            <a:spLocks noGrp="1"/>
          </p:cNvSpPr>
          <p:nvPr>
            <p:ph type="body" idx="1"/>
          </p:nvPr>
        </p:nvSpPr>
        <p:spPr>
          <a:xfrm>
            <a:off x="405967" y="2410833"/>
            <a:ext cx="6372400" cy="40184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06" name="Google Shape;106;p19"/>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26475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107"/>
        <p:cNvGrpSpPr/>
        <p:nvPr/>
      </p:nvGrpSpPr>
      <p:grpSpPr>
        <a:xfrm>
          <a:off x="0" y="0"/>
          <a:ext cx="0" cy="0"/>
          <a:chOff x="0" y="0"/>
          <a:chExt cx="0" cy="0"/>
        </a:xfrm>
      </p:grpSpPr>
      <p:sp>
        <p:nvSpPr>
          <p:cNvPr id="108" name="Google Shape;108;p20"/>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20"/>
          <p:cNvSpPr txBox="1">
            <a:spLocks noGrp="1"/>
          </p:cNvSpPr>
          <p:nvPr>
            <p:ph type="body" idx="1"/>
          </p:nvPr>
        </p:nvSpPr>
        <p:spPr>
          <a:xfrm>
            <a:off x="423233" y="279400"/>
            <a:ext cx="6372400" cy="61712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10" name="Google Shape;110;p20"/>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38933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43986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1"/>
          <p:cNvSpPr txBox="1">
            <a:spLocks noGrp="1"/>
          </p:cNvSpPr>
          <p:nvPr>
            <p:ph type="body" idx="1"/>
          </p:nvPr>
        </p:nvSpPr>
        <p:spPr>
          <a:xfrm>
            <a:off x="423333" y="850900"/>
            <a:ext cx="5734400" cy="5041200"/>
          </a:xfrm>
          <a:prstGeom prst="rect">
            <a:avLst/>
          </a:prstGeom>
          <a:noFill/>
        </p:spPr>
        <p:txBody>
          <a:bodyPr spcFirstLastPara="1" wrap="square" lIns="91425" tIns="91425" rIns="91425" bIns="91425" anchor="t" anchorCtr="0">
            <a:noAutofit/>
          </a:bodyPr>
          <a:lstStyle>
            <a:lvl1pPr marL="609585" lvl="0" indent="-457189" algn="l">
              <a:lnSpc>
                <a:spcPct val="115000"/>
              </a:lnSpc>
              <a:spcBef>
                <a:spcPts val="0"/>
              </a:spcBef>
              <a:spcAft>
                <a:spcPts val="0"/>
              </a:spcAft>
              <a:buClr>
                <a:schemeClr val="dk2"/>
              </a:buClr>
              <a:buSzPts val="1800"/>
              <a:buChar char="●"/>
              <a:defRPr sz="2400">
                <a:solidFill>
                  <a:schemeClr val="dk2"/>
                </a:solidFill>
              </a:defRPr>
            </a:lvl1pPr>
            <a:lvl2pPr marL="1219170" lvl="1" indent="-423323" algn="l">
              <a:lnSpc>
                <a:spcPct val="115000"/>
              </a:lnSpc>
              <a:spcBef>
                <a:spcPts val="2133"/>
              </a:spcBef>
              <a:spcAft>
                <a:spcPts val="0"/>
              </a:spcAft>
              <a:buClr>
                <a:schemeClr val="dk2"/>
              </a:buClr>
              <a:buSzPts val="1400"/>
              <a:buChar char="○"/>
              <a:defRPr sz="1867">
                <a:solidFill>
                  <a:schemeClr val="dk2"/>
                </a:solidFill>
              </a:defRPr>
            </a:lvl2pPr>
            <a:lvl3pPr marL="1828754" lvl="2" indent="-423323" algn="l">
              <a:lnSpc>
                <a:spcPct val="115000"/>
              </a:lnSpc>
              <a:spcBef>
                <a:spcPts val="2133"/>
              </a:spcBef>
              <a:spcAft>
                <a:spcPts val="0"/>
              </a:spcAft>
              <a:buClr>
                <a:schemeClr val="dk2"/>
              </a:buClr>
              <a:buSzPts val="1400"/>
              <a:buChar char="■"/>
              <a:defRPr sz="1867">
                <a:solidFill>
                  <a:schemeClr val="dk2"/>
                </a:solidFill>
              </a:defRPr>
            </a:lvl3pPr>
            <a:lvl4pPr marL="2438339" lvl="3" indent="-423323" algn="l">
              <a:lnSpc>
                <a:spcPct val="115000"/>
              </a:lnSpc>
              <a:spcBef>
                <a:spcPts val="2133"/>
              </a:spcBef>
              <a:spcAft>
                <a:spcPts val="0"/>
              </a:spcAft>
              <a:buClr>
                <a:schemeClr val="dk2"/>
              </a:buClr>
              <a:buSzPts val="1400"/>
              <a:buChar char="●"/>
              <a:defRPr sz="1867">
                <a:solidFill>
                  <a:schemeClr val="dk2"/>
                </a:solidFill>
              </a:defRPr>
            </a:lvl4pPr>
            <a:lvl5pPr marL="3047924" lvl="4" indent="-423323" algn="l">
              <a:lnSpc>
                <a:spcPct val="115000"/>
              </a:lnSpc>
              <a:spcBef>
                <a:spcPts val="2133"/>
              </a:spcBef>
              <a:spcAft>
                <a:spcPts val="0"/>
              </a:spcAft>
              <a:buClr>
                <a:schemeClr val="dk2"/>
              </a:buClr>
              <a:buSzPts val="1400"/>
              <a:buChar char="○"/>
              <a:defRPr sz="1867">
                <a:solidFill>
                  <a:schemeClr val="dk2"/>
                </a:solidFill>
              </a:defRPr>
            </a:lvl5pPr>
            <a:lvl6pPr marL="3657509" lvl="5" indent="-423323" algn="l">
              <a:lnSpc>
                <a:spcPct val="115000"/>
              </a:lnSpc>
              <a:spcBef>
                <a:spcPts val="2133"/>
              </a:spcBef>
              <a:spcAft>
                <a:spcPts val="0"/>
              </a:spcAft>
              <a:buClr>
                <a:schemeClr val="dk2"/>
              </a:buClr>
              <a:buSzPts val="1400"/>
              <a:buChar char="■"/>
              <a:defRPr sz="1867">
                <a:solidFill>
                  <a:schemeClr val="dk2"/>
                </a:solidFill>
              </a:defRPr>
            </a:lvl6pPr>
            <a:lvl7pPr marL="4267093" lvl="6" indent="-423323" algn="l">
              <a:lnSpc>
                <a:spcPct val="115000"/>
              </a:lnSpc>
              <a:spcBef>
                <a:spcPts val="2133"/>
              </a:spcBef>
              <a:spcAft>
                <a:spcPts val="0"/>
              </a:spcAft>
              <a:buClr>
                <a:schemeClr val="dk2"/>
              </a:buClr>
              <a:buSzPts val="1400"/>
              <a:buChar char="●"/>
              <a:defRPr sz="1867">
                <a:solidFill>
                  <a:schemeClr val="dk2"/>
                </a:solidFill>
              </a:defRPr>
            </a:lvl7pPr>
            <a:lvl8pPr marL="4876678" lvl="7" indent="-423323" algn="l">
              <a:lnSpc>
                <a:spcPct val="115000"/>
              </a:lnSpc>
              <a:spcBef>
                <a:spcPts val="2133"/>
              </a:spcBef>
              <a:spcAft>
                <a:spcPts val="0"/>
              </a:spcAft>
              <a:buClr>
                <a:schemeClr val="dk2"/>
              </a:buClr>
              <a:buSzPts val="1400"/>
              <a:buChar char="○"/>
              <a:defRPr sz="1867">
                <a:solidFill>
                  <a:schemeClr val="dk2"/>
                </a:solidFill>
              </a:defRPr>
            </a:lvl8pPr>
            <a:lvl9pPr marL="5486263" lvl="8" indent="-423323" algn="l">
              <a:lnSpc>
                <a:spcPct val="115000"/>
              </a:lnSpc>
              <a:spcBef>
                <a:spcPts val="2133"/>
              </a:spcBef>
              <a:spcAft>
                <a:spcPts val="2133"/>
              </a:spcAft>
              <a:buClr>
                <a:schemeClr val="dk2"/>
              </a:buClr>
              <a:buSzPts val="1400"/>
              <a:buChar char="■"/>
              <a:defRPr sz="1867">
                <a:solidFill>
                  <a:schemeClr val="dk2"/>
                </a:solidFill>
              </a:defRPr>
            </a:lvl9pPr>
          </a:lstStyle>
          <a:p>
            <a:endParaRPr/>
          </a:p>
        </p:txBody>
      </p:sp>
      <p:sp>
        <p:nvSpPr>
          <p:cNvPr id="114" name="Google Shape;114;p21"/>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dk2"/>
                </a:solidFill>
              </a:defRPr>
            </a:lvl1pPr>
            <a:lvl2pPr lvl="1" algn="r">
              <a:lnSpc>
                <a:spcPct val="100000"/>
              </a:lnSpc>
              <a:spcAft>
                <a:spcPts val="0"/>
              </a:spcAft>
              <a:buNone/>
              <a:defRPr sz="1333">
                <a:solidFill>
                  <a:schemeClr val="dk2"/>
                </a:solidFill>
              </a:defRPr>
            </a:lvl2pPr>
            <a:lvl3pPr lvl="2" algn="r">
              <a:lnSpc>
                <a:spcPct val="100000"/>
              </a:lnSpc>
              <a:spcAft>
                <a:spcPts val="0"/>
              </a:spcAft>
              <a:buNone/>
              <a:defRPr sz="1333">
                <a:solidFill>
                  <a:schemeClr val="dk2"/>
                </a:solidFill>
              </a:defRPr>
            </a:lvl3pPr>
            <a:lvl4pPr lvl="3" algn="r">
              <a:lnSpc>
                <a:spcPct val="100000"/>
              </a:lnSpc>
              <a:spcAft>
                <a:spcPts val="0"/>
              </a:spcAft>
              <a:buNone/>
              <a:defRPr sz="1333">
                <a:solidFill>
                  <a:schemeClr val="dk2"/>
                </a:solidFill>
              </a:defRPr>
            </a:lvl4pPr>
            <a:lvl5pPr lvl="4" algn="r">
              <a:lnSpc>
                <a:spcPct val="100000"/>
              </a:lnSpc>
              <a:spcAft>
                <a:spcPts val="0"/>
              </a:spcAft>
              <a:buNone/>
              <a:defRPr sz="1333">
                <a:solidFill>
                  <a:schemeClr val="dk2"/>
                </a:solidFill>
              </a:defRPr>
            </a:lvl5pPr>
            <a:lvl6pPr lvl="5" algn="r">
              <a:lnSpc>
                <a:spcPct val="100000"/>
              </a:lnSpc>
              <a:spcAft>
                <a:spcPts val="0"/>
              </a:spcAft>
              <a:buNone/>
              <a:defRPr sz="1333">
                <a:solidFill>
                  <a:schemeClr val="dk2"/>
                </a:solidFill>
              </a:defRPr>
            </a:lvl6pPr>
            <a:lvl7pPr lvl="6" algn="r">
              <a:lnSpc>
                <a:spcPct val="100000"/>
              </a:lnSpc>
              <a:spcAft>
                <a:spcPts val="0"/>
              </a:spcAft>
              <a:buNone/>
              <a:defRPr sz="1333">
                <a:solidFill>
                  <a:schemeClr val="dk2"/>
                </a:solidFill>
              </a:defRPr>
            </a:lvl7pPr>
            <a:lvl8pPr lvl="7" algn="r">
              <a:lnSpc>
                <a:spcPct val="100000"/>
              </a:lnSpc>
              <a:spcAft>
                <a:spcPts val="0"/>
              </a:spcAft>
              <a:buNone/>
              <a:defRPr sz="1333">
                <a:solidFill>
                  <a:schemeClr val="dk2"/>
                </a:solidFill>
              </a:defRPr>
            </a:lvl8pPr>
            <a:lvl9pPr lvl="8" algn="r">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9948924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p:cSld name="Custom layout 4">
    <p:bg>
      <p:bgPr>
        <a:solidFill>
          <a:srgbClr val="FFFFFF"/>
        </a:solidFill>
        <a:effectLst/>
      </p:bgPr>
    </p:bg>
    <p:spTree>
      <p:nvGrpSpPr>
        <p:cNvPr id="1" name="Shape 115"/>
        <p:cNvGrpSpPr/>
        <p:nvPr/>
      </p:nvGrpSpPr>
      <p:grpSpPr>
        <a:xfrm>
          <a:off x="0" y="0"/>
          <a:ext cx="0" cy="0"/>
          <a:chOff x="0" y="0"/>
          <a:chExt cx="0" cy="0"/>
        </a:xfrm>
      </p:grpSpPr>
      <p:sp>
        <p:nvSpPr>
          <p:cNvPr id="116" name="Google Shape;116;p22"/>
          <p:cNvSpPr/>
          <p:nvPr/>
        </p:nvSpPr>
        <p:spPr>
          <a:xfrm>
            <a:off x="0" y="0"/>
            <a:ext cx="12192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22"/>
          <p:cNvSpPr/>
          <p:nvPr/>
        </p:nvSpPr>
        <p:spPr>
          <a:xfrm>
            <a:off x="0"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22"/>
          <p:cNvSpPr/>
          <p:nvPr/>
        </p:nvSpPr>
        <p:spPr>
          <a:xfrm>
            <a:off x="1279360"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22"/>
          <p:cNvSpPr/>
          <p:nvPr/>
        </p:nvSpPr>
        <p:spPr>
          <a:xfrm>
            <a:off x="1875715"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22"/>
          <p:cNvSpPr/>
          <p:nvPr/>
        </p:nvSpPr>
        <p:spPr>
          <a:xfrm>
            <a:off x="3154971"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22"/>
          <p:cNvSpPr/>
          <p:nvPr/>
        </p:nvSpPr>
        <p:spPr>
          <a:xfrm>
            <a:off x="3751428"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22"/>
          <p:cNvSpPr/>
          <p:nvPr/>
        </p:nvSpPr>
        <p:spPr>
          <a:xfrm>
            <a:off x="3154971"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22"/>
          <p:cNvSpPr/>
          <p:nvPr/>
        </p:nvSpPr>
        <p:spPr>
          <a:xfrm>
            <a:off x="0"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22"/>
          <p:cNvSpPr/>
          <p:nvPr/>
        </p:nvSpPr>
        <p:spPr>
          <a:xfrm>
            <a:off x="3751412" y="342936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22"/>
          <p:cNvSpPr/>
          <p:nvPr/>
        </p:nvSpPr>
        <p:spPr>
          <a:xfrm>
            <a:off x="1875699"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22"/>
          <p:cNvSpPr/>
          <p:nvPr/>
        </p:nvSpPr>
        <p:spPr>
          <a:xfrm>
            <a:off x="1279360"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22"/>
          <p:cNvSpPr/>
          <p:nvPr/>
        </p:nvSpPr>
        <p:spPr>
          <a:xfrm>
            <a:off x="5030687"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22"/>
          <p:cNvSpPr/>
          <p:nvPr/>
        </p:nvSpPr>
        <p:spPr>
          <a:xfrm>
            <a:off x="5627144"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22"/>
          <p:cNvSpPr/>
          <p:nvPr/>
        </p:nvSpPr>
        <p:spPr>
          <a:xfrm>
            <a:off x="6906401"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22"/>
          <p:cNvSpPr/>
          <p:nvPr/>
        </p:nvSpPr>
        <p:spPr>
          <a:xfrm>
            <a:off x="7502859"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22"/>
          <p:cNvSpPr/>
          <p:nvPr/>
        </p:nvSpPr>
        <p:spPr>
          <a:xfrm>
            <a:off x="6906401"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22"/>
          <p:cNvSpPr/>
          <p:nvPr/>
        </p:nvSpPr>
        <p:spPr>
          <a:xfrm>
            <a:off x="7502843" y="342936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22"/>
          <p:cNvSpPr/>
          <p:nvPr/>
        </p:nvSpPr>
        <p:spPr>
          <a:xfrm>
            <a:off x="5627128"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22"/>
          <p:cNvSpPr/>
          <p:nvPr/>
        </p:nvSpPr>
        <p:spPr>
          <a:xfrm>
            <a:off x="5030687"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22"/>
          <p:cNvSpPr/>
          <p:nvPr/>
        </p:nvSpPr>
        <p:spPr>
          <a:xfrm>
            <a:off x="8782020"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22"/>
          <p:cNvSpPr/>
          <p:nvPr/>
        </p:nvSpPr>
        <p:spPr>
          <a:xfrm>
            <a:off x="9378479"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22"/>
          <p:cNvSpPr/>
          <p:nvPr/>
        </p:nvSpPr>
        <p:spPr>
          <a:xfrm>
            <a:off x="10657736"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2"/>
          <p:cNvSpPr/>
          <p:nvPr/>
        </p:nvSpPr>
        <p:spPr>
          <a:xfrm>
            <a:off x="11254193"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2"/>
          <p:cNvSpPr/>
          <p:nvPr/>
        </p:nvSpPr>
        <p:spPr>
          <a:xfrm>
            <a:off x="10657736"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22"/>
          <p:cNvSpPr/>
          <p:nvPr/>
        </p:nvSpPr>
        <p:spPr>
          <a:xfrm>
            <a:off x="11254177" y="342936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22"/>
          <p:cNvSpPr/>
          <p:nvPr/>
        </p:nvSpPr>
        <p:spPr>
          <a:xfrm>
            <a:off x="9378463"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2"/>
          <p:cNvSpPr/>
          <p:nvPr/>
        </p:nvSpPr>
        <p:spPr>
          <a:xfrm>
            <a:off x="8782020"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22"/>
          <p:cNvSpPr/>
          <p:nvPr/>
        </p:nvSpPr>
        <p:spPr>
          <a:xfrm>
            <a:off x="2813567" y="1407600"/>
            <a:ext cx="6564800" cy="404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22"/>
          <p:cNvSpPr txBox="1">
            <a:spLocks noGrp="1"/>
          </p:cNvSpPr>
          <p:nvPr>
            <p:ph type="ctrTitle"/>
          </p:nvPr>
        </p:nvSpPr>
        <p:spPr>
          <a:xfrm>
            <a:off x="3350067" y="1916600"/>
            <a:ext cx="5694000" cy="30248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616161"/>
              </a:buClr>
              <a:buSzPts val="3200"/>
              <a:buNone/>
              <a:defRPr sz="4267" b="1">
                <a:solidFill>
                  <a:srgbClr val="616161"/>
                </a:solidFill>
              </a:defRPr>
            </a:lvl1pPr>
            <a:lvl2pPr lvl="1" algn="l">
              <a:lnSpc>
                <a:spcPct val="100000"/>
              </a:lnSpc>
              <a:spcBef>
                <a:spcPts val="0"/>
              </a:spcBef>
              <a:spcAft>
                <a:spcPts val="0"/>
              </a:spcAft>
              <a:buClr>
                <a:srgbClr val="616161"/>
              </a:buClr>
              <a:buSzPts val="3200"/>
              <a:buNone/>
              <a:defRPr sz="4267" b="1">
                <a:solidFill>
                  <a:srgbClr val="616161"/>
                </a:solidFill>
              </a:defRPr>
            </a:lvl2pPr>
            <a:lvl3pPr lvl="2" algn="l">
              <a:lnSpc>
                <a:spcPct val="100000"/>
              </a:lnSpc>
              <a:spcBef>
                <a:spcPts val="0"/>
              </a:spcBef>
              <a:spcAft>
                <a:spcPts val="0"/>
              </a:spcAft>
              <a:buClr>
                <a:srgbClr val="616161"/>
              </a:buClr>
              <a:buSzPts val="3200"/>
              <a:buNone/>
              <a:defRPr sz="4267" b="1">
                <a:solidFill>
                  <a:srgbClr val="616161"/>
                </a:solidFill>
              </a:defRPr>
            </a:lvl3pPr>
            <a:lvl4pPr lvl="3" algn="l">
              <a:lnSpc>
                <a:spcPct val="100000"/>
              </a:lnSpc>
              <a:spcBef>
                <a:spcPts val="0"/>
              </a:spcBef>
              <a:spcAft>
                <a:spcPts val="0"/>
              </a:spcAft>
              <a:buClr>
                <a:srgbClr val="616161"/>
              </a:buClr>
              <a:buSzPts val="3200"/>
              <a:buNone/>
              <a:defRPr sz="4267" b="1">
                <a:solidFill>
                  <a:srgbClr val="616161"/>
                </a:solidFill>
              </a:defRPr>
            </a:lvl4pPr>
            <a:lvl5pPr lvl="4" algn="l">
              <a:lnSpc>
                <a:spcPct val="100000"/>
              </a:lnSpc>
              <a:spcBef>
                <a:spcPts val="0"/>
              </a:spcBef>
              <a:spcAft>
                <a:spcPts val="0"/>
              </a:spcAft>
              <a:buClr>
                <a:srgbClr val="616161"/>
              </a:buClr>
              <a:buSzPts val="3200"/>
              <a:buNone/>
              <a:defRPr sz="4267" b="1">
                <a:solidFill>
                  <a:srgbClr val="616161"/>
                </a:solidFill>
              </a:defRPr>
            </a:lvl5pPr>
            <a:lvl6pPr lvl="5" algn="l">
              <a:lnSpc>
                <a:spcPct val="100000"/>
              </a:lnSpc>
              <a:spcBef>
                <a:spcPts val="0"/>
              </a:spcBef>
              <a:spcAft>
                <a:spcPts val="0"/>
              </a:spcAft>
              <a:buClr>
                <a:srgbClr val="616161"/>
              </a:buClr>
              <a:buSzPts val="3200"/>
              <a:buNone/>
              <a:defRPr sz="4267" b="1">
                <a:solidFill>
                  <a:srgbClr val="616161"/>
                </a:solidFill>
              </a:defRPr>
            </a:lvl6pPr>
            <a:lvl7pPr lvl="6" algn="l">
              <a:lnSpc>
                <a:spcPct val="100000"/>
              </a:lnSpc>
              <a:spcBef>
                <a:spcPts val="0"/>
              </a:spcBef>
              <a:spcAft>
                <a:spcPts val="0"/>
              </a:spcAft>
              <a:buClr>
                <a:srgbClr val="616161"/>
              </a:buClr>
              <a:buSzPts val="3200"/>
              <a:buNone/>
              <a:defRPr sz="4267" b="1">
                <a:solidFill>
                  <a:srgbClr val="616161"/>
                </a:solidFill>
              </a:defRPr>
            </a:lvl7pPr>
            <a:lvl8pPr lvl="7" algn="l">
              <a:lnSpc>
                <a:spcPct val="100000"/>
              </a:lnSpc>
              <a:spcBef>
                <a:spcPts val="0"/>
              </a:spcBef>
              <a:spcAft>
                <a:spcPts val="0"/>
              </a:spcAft>
              <a:buClr>
                <a:srgbClr val="616161"/>
              </a:buClr>
              <a:buSzPts val="3200"/>
              <a:buNone/>
              <a:defRPr sz="4267" b="1">
                <a:solidFill>
                  <a:srgbClr val="616161"/>
                </a:solidFill>
              </a:defRPr>
            </a:lvl8pPr>
            <a:lvl9pPr lvl="8" algn="l">
              <a:lnSpc>
                <a:spcPct val="100000"/>
              </a:lnSpc>
              <a:spcBef>
                <a:spcPts val="0"/>
              </a:spcBef>
              <a:spcAft>
                <a:spcPts val="0"/>
              </a:spcAft>
              <a:buClr>
                <a:srgbClr val="616161"/>
              </a:buClr>
              <a:buSzPts val="3200"/>
              <a:buNone/>
              <a:defRPr sz="4267" b="1">
                <a:solidFill>
                  <a:srgbClr val="616161"/>
                </a:solidFill>
              </a:defRPr>
            </a:lvl9pPr>
          </a:lstStyle>
          <a:p>
            <a:endParaRPr/>
          </a:p>
        </p:txBody>
      </p:sp>
      <p:sp>
        <p:nvSpPr>
          <p:cNvPr id="145" name="Google Shape;145;p22"/>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616161"/>
                </a:solidFill>
              </a:defRPr>
            </a:lvl1pPr>
            <a:lvl2pPr lvl="1" algn="r">
              <a:lnSpc>
                <a:spcPct val="100000"/>
              </a:lnSpc>
              <a:spcAft>
                <a:spcPts val="0"/>
              </a:spcAft>
              <a:buNone/>
              <a:defRPr sz="1333">
                <a:solidFill>
                  <a:srgbClr val="616161"/>
                </a:solidFill>
              </a:defRPr>
            </a:lvl2pPr>
            <a:lvl3pPr lvl="2" algn="r">
              <a:lnSpc>
                <a:spcPct val="100000"/>
              </a:lnSpc>
              <a:spcAft>
                <a:spcPts val="0"/>
              </a:spcAft>
              <a:buNone/>
              <a:defRPr sz="1333">
                <a:solidFill>
                  <a:srgbClr val="616161"/>
                </a:solidFill>
              </a:defRPr>
            </a:lvl3pPr>
            <a:lvl4pPr lvl="3" algn="r">
              <a:lnSpc>
                <a:spcPct val="100000"/>
              </a:lnSpc>
              <a:spcAft>
                <a:spcPts val="0"/>
              </a:spcAft>
              <a:buNone/>
              <a:defRPr sz="1333">
                <a:solidFill>
                  <a:srgbClr val="616161"/>
                </a:solidFill>
              </a:defRPr>
            </a:lvl4pPr>
            <a:lvl5pPr lvl="4" algn="r">
              <a:lnSpc>
                <a:spcPct val="100000"/>
              </a:lnSpc>
              <a:spcAft>
                <a:spcPts val="0"/>
              </a:spcAft>
              <a:buNone/>
              <a:defRPr sz="1333">
                <a:solidFill>
                  <a:srgbClr val="616161"/>
                </a:solidFill>
              </a:defRPr>
            </a:lvl5pPr>
            <a:lvl6pPr lvl="5" algn="r">
              <a:lnSpc>
                <a:spcPct val="100000"/>
              </a:lnSpc>
              <a:spcAft>
                <a:spcPts val="0"/>
              </a:spcAft>
              <a:buNone/>
              <a:defRPr sz="1333">
                <a:solidFill>
                  <a:srgbClr val="616161"/>
                </a:solidFill>
              </a:defRPr>
            </a:lvl6pPr>
            <a:lvl7pPr lvl="6" algn="r">
              <a:lnSpc>
                <a:spcPct val="100000"/>
              </a:lnSpc>
              <a:spcAft>
                <a:spcPts val="0"/>
              </a:spcAft>
              <a:buNone/>
              <a:defRPr sz="1333">
                <a:solidFill>
                  <a:srgbClr val="616161"/>
                </a:solidFill>
              </a:defRPr>
            </a:lvl7pPr>
            <a:lvl8pPr lvl="7" algn="r">
              <a:lnSpc>
                <a:spcPct val="100000"/>
              </a:lnSpc>
              <a:spcAft>
                <a:spcPts val="0"/>
              </a:spcAft>
              <a:buNone/>
              <a:defRPr sz="1333">
                <a:solidFill>
                  <a:srgbClr val="616161"/>
                </a:solidFill>
              </a:defRPr>
            </a:lvl8pPr>
            <a:lvl9pPr lvl="8" algn="r">
              <a:lnSpc>
                <a:spcPct val="100000"/>
              </a:lnSpc>
              <a:spcAft>
                <a:spcPts val="0"/>
              </a:spcAft>
              <a:buNone/>
              <a:defRPr sz="1333">
                <a:solidFill>
                  <a:srgbClr val="616161"/>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086233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1">
  <p:cSld name="Custom layout 1 1">
    <p:spTree>
      <p:nvGrpSpPr>
        <p:cNvPr id="1" name="Shape 146"/>
        <p:cNvGrpSpPr/>
        <p:nvPr/>
      </p:nvGrpSpPr>
      <p:grpSpPr>
        <a:xfrm>
          <a:off x="0" y="0"/>
          <a:ext cx="0" cy="0"/>
          <a:chOff x="0" y="0"/>
          <a:chExt cx="0" cy="0"/>
        </a:xfrm>
      </p:grpSpPr>
      <p:sp>
        <p:nvSpPr>
          <p:cNvPr id="147" name="Google Shape;147;p23"/>
          <p:cNvSpPr/>
          <p:nvPr/>
        </p:nvSpPr>
        <p:spPr>
          <a:xfrm>
            <a:off x="0" y="0"/>
            <a:ext cx="12192000" cy="6858000"/>
          </a:xfrm>
          <a:prstGeom prst="rect">
            <a:avLst/>
          </a:prstGeom>
          <a:solidFill>
            <a:srgbClr val="EFEFE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23"/>
          <p:cNvSpPr/>
          <p:nvPr/>
        </p:nvSpPr>
        <p:spPr>
          <a:xfrm>
            <a:off x="4455067" y="419833"/>
            <a:ext cx="7315200" cy="6017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23"/>
          <p:cNvSpPr/>
          <p:nvPr/>
        </p:nvSpPr>
        <p:spPr>
          <a:xfrm>
            <a:off x="0" y="0"/>
            <a:ext cx="4064000" cy="6858000"/>
          </a:xfrm>
          <a:prstGeom prst="rect">
            <a:avLst/>
          </a:prstGeom>
          <a:solidFill>
            <a:srgbClr val="4285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23"/>
          <p:cNvSpPr/>
          <p:nvPr/>
        </p:nvSpPr>
        <p:spPr>
          <a:xfrm>
            <a:off x="4455067" y="419833"/>
            <a:ext cx="7315200" cy="151200"/>
          </a:xfrm>
          <a:prstGeom prst="rect">
            <a:avLst/>
          </a:prstGeom>
          <a:solidFill>
            <a:srgbClr val="4285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23"/>
          <p:cNvSpPr txBox="1">
            <a:spLocks noGrp="1"/>
          </p:cNvSpPr>
          <p:nvPr>
            <p:ph type="title"/>
          </p:nvPr>
        </p:nvSpPr>
        <p:spPr>
          <a:xfrm>
            <a:off x="464400" y="570933"/>
            <a:ext cx="3135200" cy="58664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3733" b="1">
                <a:solidFill>
                  <a:srgbClr val="FFFFFF"/>
                </a:solidFill>
              </a:defRPr>
            </a:lvl1pPr>
            <a:lvl2pPr lvl="1" algn="l" rtl="0">
              <a:lnSpc>
                <a:spcPct val="100000"/>
              </a:lnSpc>
              <a:spcBef>
                <a:spcPts val="0"/>
              </a:spcBef>
              <a:spcAft>
                <a:spcPts val="0"/>
              </a:spcAft>
              <a:buClr>
                <a:srgbClr val="FFFFFF"/>
              </a:buClr>
              <a:buSzPts val="2800"/>
              <a:buNone/>
              <a:defRPr sz="3733" b="1">
                <a:solidFill>
                  <a:srgbClr val="FFFFFF"/>
                </a:solidFill>
              </a:defRPr>
            </a:lvl2pPr>
            <a:lvl3pPr lvl="2" algn="l" rtl="0">
              <a:lnSpc>
                <a:spcPct val="100000"/>
              </a:lnSpc>
              <a:spcBef>
                <a:spcPts val="0"/>
              </a:spcBef>
              <a:spcAft>
                <a:spcPts val="0"/>
              </a:spcAft>
              <a:buClr>
                <a:srgbClr val="FFFFFF"/>
              </a:buClr>
              <a:buSzPts val="2800"/>
              <a:buNone/>
              <a:defRPr sz="3733" b="1">
                <a:solidFill>
                  <a:srgbClr val="FFFFFF"/>
                </a:solidFill>
              </a:defRPr>
            </a:lvl3pPr>
            <a:lvl4pPr lvl="3" algn="l" rtl="0">
              <a:lnSpc>
                <a:spcPct val="100000"/>
              </a:lnSpc>
              <a:spcBef>
                <a:spcPts val="0"/>
              </a:spcBef>
              <a:spcAft>
                <a:spcPts val="0"/>
              </a:spcAft>
              <a:buClr>
                <a:srgbClr val="FFFFFF"/>
              </a:buClr>
              <a:buSzPts val="2800"/>
              <a:buNone/>
              <a:defRPr sz="3733" b="1">
                <a:solidFill>
                  <a:srgbClr val="FFFFFF"/>
                </a:solidFill>
              </a:defRPr>
            </a:lvl4pPr>
            <a:lvl5pPr lvl="4" algn="l" rtl="0">
              <a:lnSpc>
                <a:spcPct val="100000"/>
              </a:lnSpc>
              <a:spcBef>
                <a:spcPts val="0"/>
              </a:spcBef>
              <a:spcAft>
                <a:spcPts val="0"/>
              </a:spcAft>
              <a:buClr>
                <a:srgbClr val="FFFFFF"/>
              </a:buClr>
              <a:buSzPts val="2800"/>
              <a:buNone/>
              <a:defRPr sz="3733" b="1">
                <a:solidFill>
                  <a:srgbClr val="FFFFFF"/>
                </a:solidFill>
              </a:defRPr>
            </a:lvl5pPr>
            <a:lvl6pPr lvl="5" algn="l" rtl="0">
              <a:lnSpc>
                <a:spcPct val="100000"/>
              </a:lnSpc>
              <a:spcBef>
                <a:spcPts val="0"/>
              </a:spcBef>
              <a:spcAft>
                <a:spcPts val="0"/>
              </a:spcAft>
              <a:buClr>
                <a:srgbClr val="FFFFFF"/>
              </a:buClr>
              <a:buSzPts val="2800"/>
              <a:buNone/>
              <a:defRPr sz="3733" b="1">
                <a:solidFill>
                  <a:srgbClr val="FFFFFF"/>
                </a:solidFill>
              </a:defRPr>
            </a:lvl6pPr>
            <a:lvl7pPr lvl="6" algn="l" rtl="0">
              <a:lnSpc>
                <a:spcPct val="100000"/>
              </a:lnSpc>
              <a:spcBef>
                <a:spcPts val="0"/>
              </a:spcBef>
              <a:spcAft>
                <a:spcPts val="0"/>
              </a:spcAft>
              <a:buClr>
                <a:srgbClr val="FFFFFF"/>
              </a:buClr>
              <a:buSzPts val="2800"/>
              <a:buNone/>
              <a:defRPr sz="3733" b="1">
                <a:solidFill>
                  <a:srgbClr val="FFFFFF"/>
                </a:solidFill>
              </a:defRPr>
            </a:lvl7pPr>
            <a:lvl8pPr lvl="7" algn="l" rtl="0">
              <a:lnSpc>
                <a:spcPct val="100000"/>
              </a:lnSpc>
              <a:spcBef>
                <a:spcPts val="0"/>
              </a:spcBef>
              <a:spcAft>
                <a:spcPts val="0"/>
              </a:spcAft>
              <a:buClr>
                <a:srgbClr val="FFFFFF"/>
              </a:buClr>
              <a:buSzPts val="2800"/>
              <a:buNone/>
              <a:defRPr sz="3733" b="1">
                <a:solidFill>
                  <a:srgbClr val="FFFFFF"/>
                </a:solidFill>
              </a:defRPr>
            </a:lvl8pPr>
            <a:lvl9pPr lvl="8" algn="l" rtl="0">
              <a:lnSpc>
                <a:spcPct val="100000"/>
              </a:lnSpc>
              <a:spcBef>
                <a:spcPts val="0"/>
              </a:spcBef>
              <a:spcAft>
                <a:spcPts val="0"/>
              </a:spcAft>
              <a:buClr>
                <a:srgbClr val="FFFFFF"/>
              </a:buClr>
              <a:buSzPts val="2800"/>
              <a:buNone/>
              <a:defRPr sz="3733" b="1">
                <a:solidFill>
                  <a:srgbClr val="FFFFFF"/>
                </a:solidFill>
              </a:defRPr>
            </a:lvl9pPr>
          </a:lstStyle>
          <a:p>
            <a:endParaRPr/>
          </a:p>
        </p:txBody>
      </p:sp>
      <p:sp>
        <p:nvSpPr>
          <p:cNvPr id="152" name="Google Shape;152;p23"/>
          <p:cNvSpPr txBox="1">
            <a:spLocks noGrp="1"/>
          </p:cNvSpPr>
          <p:nvPr>
            <p:ph type="body" idx="1"/>
          </p:nvPr>
        </p:nvSpPr>
        <p:spPr>
          <a:xfrm>
            <a:off x="4719100" y="791867"/>
            <a:ext cx="6787200" cy="53488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rgbClr val="666666"/>
              </a:buClr>
              <a:buSzPts val="1400"/>
              <a:buChar char="●"/>
              <a:defRPr sz="1867">
                <a:solidFill>
                  <a:srgbClr val="666666"/>
                </a:solidFill>
              </a:defRPr>
            </a:lvl1pPr>
            <a:lvl2pPr marL="1219170" lvl="1" indent="-406390" algn="l" rtl="0">
              <a:lnSpc>
                <a:spcPct val="115000"/>
              </a:lnSpc>
              <a:spcBef>
                <a:spcPts val="2133"/>
              </a:spcBef>
              <a:spcAft>
                <a:spcPts val="0"/>
              </a:spcAft>
              <a:buClr>
                <a:srgbClr val="666666"/>
              </a:buClr>
              <a:buSzPts val="1200"/>
              <a:buChar char="○"/>
              <a:defRPr sz="1600">
                <a:solidFill>
                  <a:srgbClr val="666666"/>
                </a:solidFill>
              </a:defRPr>
            </a:lvl2pPr>
            <a:lvl3pPr marL="1828754" lvl="2" indent="-406390" algn="l" rtl="0">
              <a:lnSpc>
                <a:spcPct val="115000"/>
              </a:lnSpc>
              <a:spcBef>
                <a:spcPts val="2133"/>
              </a:spcBef>
              <a:spcAft>
                <a:spcPts val="0"/>
              </a:spcAft>
              <a:buClr>
                <a:srgbClr val="666666"/>
              </a:buClr>
              <a:buSzPts val="1200"/>
              <a:buChar char="■"/>
              <a:defRPr sz="1600">
                <a:solidFill>
                  <a:srgbClr val="666666"/>
                </a:solidFill>
              </a:defRPr>
            </a:lvl3pPr>
            <a:lvl4pPr marL="2438339" lvl="3" indent="-406390" algn="l" rtl="0">
              <a:lnSpc>
                <a:spcPct val="115000"/>
              </a:lnSpc>
              <a:spcBef>
                <a:spcPts val="2133"/>
              </a:spcBef>
              <a:spcAft>
                <a:spcPts val="0"/>
              </a:spcAft>
              <a:buClr>
                <a:srgbClr val="666666"/>
              </a:buClr>
              <a:buSzPts val="1200"/>
              <a:buChar char="●"/>
              <a:defRPr sz="1600">
                <a:solidFill>
                  <a:srgbClr val="666666"/>
                </a:solidFill>
              </a:defRPr>
            </a:lvl4pPr>
            <a:lvl5pPr marL="3047924" lvl="4" indent="-406390" algn="l" rtl="0">
              <a:lnSpc>
                <a:spcPct val="115000"/>
              </a:lnSpc>
              <a:spcBef>
                <a:spcPts val="2133"/>
              </a:spcBef>
              <a:spcAft>
                <a:spcPts val="0"/>
              </a:spcAft>
              <a:buClr>
                <a:srgbClr val="666666"/>
              </a:buClr>
              <a:buSzPts val="1200"/>
              <a:buChar char="○"/>
              <a:defRPr sz="1600">
                <a:solidFill>
                  <a:srgbClr val="666666"/>
                </a:solidFill>
              </a:defRPr>
            </a:lvl5pPr>
            <a:lvl6pPr marL="3657509" lvl="5" indent="-406390" algn="l" rtl="0">
              <a:lnSpc>
                <a:spcPct val="115000"/>
              </a:lnSpc>
              <a:spcBef>
                <a:spcPts val="2133"/>
              </a:spcBef>
              <a:spcAft>
                <a:spcPts val="0"/>
              </a:spcAft>
              <a:buClr>
                <a:srgbClr val="666666"/>
              </a:buClr>
              <a:buSzPts val="1200"/>
              <a:buChar char="■"/>
              <a:defRPr sz="1600">
                <a:solidFill>
                  <a:srgbClr val="666666"/>
                </a:solidFill>
              </a:defRPr>
            </a:lvl6pPr>
            <a:lvl7pPr marL="4267093" lvl="6" indent="-406390" algn="l" rtl="0">
              <a:lnSpc>
                <a:spcPct val="115000"/>
              </a:lnSpc>
              <a:spcBef>
                <a:spcPts val="2133"/>
              </a:spcBef>
              <a:spcAft>
                <a:spcPts val="0"/>
              </a:spcAft>
              <a:buClr>
                <a:srgbClr val="666666"/>
              </a:buClr>
              <a:buSzPts val="1200"/>
              <a:buChar char="●"/>
              <a:defRPr sz="1600">
                <a:solidFill>
                  <a:srgbClr val="666666"/>
                </a:solidFill>
              </a:defRPr>
            </a:lvl7pPr>
            <a:lvl8pPr marL="4876678" lvl="7" indent="-406390" algn="l" rtl="0">
              <a:lnSpc>
                <a:spcPct val="115000"/>
              </a:lnSpc>
              <a:spcBef>
                <a:spcPts val="2133"/>
              </a:spcBef>
              <a:spcAft>
                <a:spcPts val="0"/>
              </a:spcAft>
              <a:buClr>
                <a:srgbClr val="666666"/>
              </a:buClr>
              <a:buSzPts val="1200"/>
              <a:buChar char="○"/>
              <a:defRPr sz="1600">
                <a:solidFill>
                  <a:srgbClr val="666666"/>
                </a:solidFill>
              </a:defRPr>
            </a:lvl8pPr>
            <a:lvl9pPr marL="5486263" lvl="8" indent="-406390" algn="l" rtl="0">
              <a:lnSpc>
                <a:spcPct val="115000"/>
              </a:lnSpc>
              <a:spcBef>
                <a:spcPts val="2133"/>
              </a:spcBef>
              <a:spcAft>
                <a:spcPts val="2133"/>
              </a:spcAft>
              <a:buClr>
                <a:srgbClr val="666666"/>
              </a:buClr>
              <a:buSzPts val="1200"/>
              <a:buChar char="■"/>
              <a:defRPr sz="1600">
                <a:solidFill>
                  <a:srgbClr val="666666"/>
                </a:solidFill>
              </a:defRPr>
            </a:lvl9pPr>
          </a:lstStyle>
          <a:p>
            <a:endParaRPr/>
          </a:p>
        </p:txBody>
      </p:sp>
      <p:sp>
        <p:nvSpPr>
          <p:cNvPr id="153" name="Google Shape;153;p23"/>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rgbClr val="666666"/>
                </a:solidFill>
              </a:defRPr>
            </a:lvl1pPr>
            <a:lvl2pPr lvl="1" algn="r" rtl="0">
              <a:lnSpc>
                <a:spcPct val="100000"/>
              </a:lnSpc>
              <a:spcAft>
                <a:spcPts val="0"/>
              </a:spcAft>
              <a:buNone/>
              <a:defRPr sz="1333">
                <a:solidFill>
                  <a:srgbClr val="666666"/>
                </a:solidFill>
              </a:defRPr>
            </a:lvl2pPr>
            <a:lvl3pPr lvl="2" algn="r" rtl="0">
              <a:lnSpc>
                <a:spcPct val="100000"/>
              </a:lnSpc>
              <a:spcAft>
                <a:spcPts val="0"/>
              </a:spcAft>
              <a:buNone/>
              <a:defRPr sz="1333">
                <a:solidFill>
                  <a:srgbClr val="666666"/>
                </a:solidFill>
              </a:defRPr>
            </a:lvl3pPr>
            <a:lvl4pPr lvl="3" algn="r" rtl="0">
              <a:lnSpc>
                <a:spcPct val="100000"/>
              </a:lnSpc>
              <a:spcAft>
                <a:spcPts val="0"/>
              </a:spcAft>
              <a:buNone/>
              <a:defRPr sz="1333">
                <a:solidFill>
                  <a:srgbClr val="666666"/>
                </a:solidFill>
              </a:defRPr>
            </a:lvl4pPr>
            <a:lvl5pPr lvl="4" algn="r" rtl="0">
              <a:lnSpc>
                <a:spcPct val="100000"/>
              </a:lnSpc>
              <a:spcAft>
                <a:spcPts val="0"/>
              </a:spcAft>
              <a:buNone/>
              <a:defRPr sz="1333">
                <a:solidFill>
                  <a:srgbClr val="666666"/>
                </a:solidFill>
              </a:defRPr>
            </a:lvl5pPr>
            <a:lvl6pPr lvl="5" algn="r" rtl="0">
              <a:lnSpc>
                <a:spcPct val="100000"/>
              </a:lnSpc>
              <a:spcAft>
                <a:spcPts val="0"/>
              </a:spcAft>
              <a:buNone/>
              <a:defRPr sz="1333">
                <a:solidFill>
                  <a:srgbClr val="666666"/>
                </a:solidFill>
              </a:defRPr>
            </a:lvl6pPr>
            <a:lvl7pPr lvl="6" algn="r" rtl="0">
              <a:lnSpc>
                <a:spcPct val="100000"/>
              </a:lnSpc>
              <a:spcAft>
                <a:spcPts val="0"/>
              </a:spcAft>
              <a:buNone/>
              <a:defRPr sz="1333">
                <a:solidFill>
                  <a:srgbClr val="666666"/>
                </a:solidFill>
              </a:defRPr>
            </a:lvl7pPr>
            <a:lvl8pPr lvl="7" algn="r" rtl="0">
              <a:lnSpc>
                <a:spcPct val="100000"/>
              </a:lnSpc>
              <a:spcAft>
                <a:spcPts val="0"/>
              </a:spcAft>
              <a:buNone/>
              <a:defRPr sz="1333">
                <a:solidFill>
                  <a:srgbClr val="666666"/>
                </a:solidFill>
              </a:defRPr>
            </a:lvl8pPr>
            <a:lvl9pPr lvl="8" algn="r" rtl="0">
              <a:lnSpc>
                <a:spcPct val="100000"/>
              </a:lnSpc>
              <a:spcAft>
                <a:spcPts val="0"/>
              </a:spcAft>
              <a:buNone/>
              <a:defRPr sz="1333">
                <a:solidFill>
                  <a:srgbClr val="666666"/>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073946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4 1">
  <p:cSld name="Custom layout 4 1">
    <p:bg>
      <p:bgPr>
        <a:solidFill>
          <a:srgbClr val="FFFFFF"/>
        </a:solidFill>
        <a:effectLst/>
      </p:bgPr>
    </p:bg>
    <p:spTree>
      <p:nvGrpSpPr>
        <p:cNvPr id="1" name="Shape 154"/>
        <p:cNvGrpSpPr/>
        <p:nvPr/>
      </p:nvGrpSpPr>
      <p:grpSpPr>
        <a:xfrm>
          <a:off x="0" y="0"/>
          <a:ext cx="0" cy="0"/>
          <a:chOff x="0" y="0"/>
          <a:chExt cx="0" cy="0"/>
        </a:xfrm>
      </p:grpSpPr>
      <p:sp>
        <p:nvSpPr>
          <p:cNvPr id="155" name="Google Shape;155;p24"/>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24"/>
          <p:cNvSpPr txBox="1">
            <a:spLocks noGrp="1"/>
          </p:cNvSpPr>
          <p:nvPr>
            <p:ph type="body" idx="1"/>
          </p:nvPr>
        </p:nvSpPr>
        <p:spPr>
          <a:xfrm>
            <a:off x="423233" y="1257300"/>
            <a:ext cx="3134400" cy="41664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57" name="Google Shape;157;p24"/>
          <p:cNvSpPr txBox="1">
            <a:spLocks noGrp="1"/>
          </p:cNvSpPr>
          <p:nvPr>
            <p:ph type="body" idx="2"/>
          </p:nvPr>
        </p:nvSpPr>
        <p:spPr>
          <a:xfrm>
            <a:off x="3661197" y="1257300"/>
            <a:ext cx="3134400" cy="41664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58" name="Google Shape;158;p24"/>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02034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6">
  <p:cSld name="Custom layout 6">
    <p:bg>
      <p:bgPr>
        <a:solidFill>
          <a:srgbClr val="FFFFFF"/>
        </a:solidFill>
        <a:effectLst/>
      </p:bgPr>
    </p:bg>
    <p:spTree>
      <p:nvGrpSpPr>
        <p:cNvPr id="1" name="Shape 159"/>
        <p:cNvGrpSpPr/>
        <p:nvPr/>
      </p:nvGrpSpPr>
      <p:grpSpPr>
        <a:xfrm>
          <a:off x="0" y="0"/>
          <a:ext cx="0" cy="0"/>
          <a:chOff x="0" y="0"/>
          <a:chExt cx="0" cy="0"/>
        </a:xfrm>
      </p:grpSpPr>
      <p:sp>
        <p:nvSpPr>
          <p:cNvPr id="160" name="Google Shape;160;p25"/>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25"/>
          <p:cNvSpPr txBox="1">
            <a:spLocks noGrp="1"/>
          </p:cNvSpPr>
          <p:nvPr>
            <p:ph type="body" idx="1"/>
          </p:nvPr>
        </p:nvSpPr>
        <p:spPr>
          <a:xfrm>
            <a:off x="423233" y="1233200"/>
            <a:ext cx="6372400" cy="4190400"/>
          </a:xfrm>
          <a:prstGeom prst="rect">
            <a:avLst/>
          </a:prstGeom>
          <a:noFill/>
        </p:spPr>
        <p:txBody>
          <a:bodyPr spcFirstLastPara="1" wrap="square" lIns="91425" tIns="91425" rIns="91425" bIns="91425" anchor="t" anchorCtr="0">
            <a:noAutofit/>
          </a:bodyPr>
          <a:lstStyle>
            <a:lvl1pPr marL="609585" lvl="0" indent="-440256" algn="l">
              <a:lnSpc>
                <a:spcPct val="115000"/>
              </a:lnSpc>
              <a:spcBef>
                <a:spcPts val="0"/>
              </a:spcBef>
              <a:spcAft>
                <a:spcPts val="0"/>
              </a:spcAft>
              <a:buClr>
                <a:schemeClr val="dk2"/>
              </a:buClr>
              <a:buSzPts val="1600"/>
              <a:buChar char="●"/>
              <a:defRPr sz="2133">
                <a:solidFill>
                  <a:schemeClr val="dk2"/>
                </a:solidFill>
              </a:defRPr>
            </a:lvl1pPr>
            <a:lvl2pPr marL="1219170" lvl="1" indent="-423323" algn="l">
              <a:lnSpc>
                <a:spcPct val="115000"/>
              </a:lnSpc>
              <a:spcBef>
                <a:spcPts val="2133"/>
              </a:spcBef>
              <a:spcAft>
                <a:spcPts val="0"/>
              </a:spcAft>
              <a:buClr>
                <a:schemeClr val="dk2"/>
              </a:buClr>
              <a:buSzPts val="1400"/>
              <a:buChar char="○"/>
              <a:defRPr sz="1867">
                <a:solidFill>
                  <a:schemeClr val="dk2"/>
                </a:solidFill>
              </a:defRPr>
            </a:lvl2pPr>
            <a:lvl3pPr marL="1828754" lvl="2" indent="-423323" algn="l">
              <a:lnSpc>
                <a:spcPct val="115000"/>
              </a:lnSpc>
              <a:spcBef>
                <a:spcPts val="2133"/>
              </a:spcBef>
              <a:spcAft>
                <a:spcPts val="0"/>
              </a:spcAft>
              <a:buClr>
                <a:schemeClr val="dk2"/>
              </a:buClr>
              <a:buSzPts val="1400"/>
              <a:buChar char="■"/>
              <a:defRPr sz="1867">
                <a:solidFill>
                  <a:schemeClr val="dk2"/>
                </a:solidFill>
              </a:defRPr>
            </a:lvl3pPr>
            <a:lvl4pPr marL="2438339" lvl="3" indent="-423323" algn="l">
              <a:lnSpc>
                <a:spcPct val="115000"/>
              </a:lnSpc>
              <a:spcBef>
                <a:spcPts val="2133"/>
              </a:spcBef>
              <a:spcAft>
                <a:spcPts val="0"/>
              </a:spcAft>
              <a:buClr>
                <a:schemeClr val="dk2"/>
              </a:buClr>
              <a:buSzPts val="1400"/>
              <a:buChar char="●"/>
              <a:defRPr sz="1867">
                <a:solidFill>
                  <a:schemeClr val="dk2"/>
                </a:solidFill>
              </a:defRPr>
            </a:lvl4pPr>
            <a:lvl5pPr marL="3047924" lvl="4" indent="-423323" algn="l">
              <a:lnSpc>
                <a:spcPct val="115000"/>
              </a:lnSpc>
              <a:spcBef>
                <a:spcPts val="2133"/>
              </a:spcBef>
              <a:spcAft>
                <a:spcPts val="0"/>
              </a:spcAft>
              <a:buClr>
                <a:schemeClr val="dk2"/>
              </a:buClr>
              <a:buSzPts val="1400"/>
              <a:buChar char="○"/>
              <a:defRPr sz="1867">
                <a:solidFill>
                  <a:schemeClr val="dk2"/>
                </a:solidFill>
              </a:defRPr>
            </a:lvl5pPr>
            <a:lvl6pPr marL="3657509" lvl="5" indent="-423323" algn="l">
              <a:lnSpc>
                <a:spcPct val="115000"/>
              </a:lnSpc>
              <a:spcBef>
                <a:spcPts val="2133"/>
              </a:spcBef>
              <a:spcAft>
                <a:spcPts val="0"/>
              </a:spcAft>
              <a:buClr>
                <a:schemeClr val="dk2"/>
              </a:buClr>
              <a:buSzPts val="1400"/>
              <a:buChar char="■"/>
              <a:defRPr sz="1867">
                <a:solidFill>
                  <a:schemeClr val="dk2"/>
                </a:solidFill>
              </a:defRPr>
            </a:lvl6pPr>
            <a:lvl7pPr marL="4267093" lvl="6" indent="-423323" algn="l">
              <a:lnSpc>
                <a:spcPct val="115000"/>
              </a:lnSpc>
              <a:spcBef>
                <a:spcPts val="2133"/>
              </a:spcBef>
              <a:spcAft>
                <a:spcPts val="0"/>
              </a:spcAft>
              <a:buClr>
                <a:schemeClr val="dk2"/>
              </a:buClr>
              <a:buSzPts val="1400"/>
              <a:buChar char="●"/>
              <a:defRPr sz="1867">
                <a:solidFill>
                  <a:schemeClr val="dk2"/>
                </a:solidFill>
              </a:defRPr>
            </a:lvl7pPr>
            <a:lvl8pPr marL="4876678" lvl="7" indent="-423323" algn="l">
              <a:lnSpc>
                <a:spcPct val="115000"/>
              </a:lnSpc>
              <a:spcBef>
                <a:spcPts val="2133"/>
              </a:spcBef>
              <a:spcAft>
                <a:spcPts val="0"/>
              </a:spcAft>
              <a:buClr>
                <a:schemeClr val="dk2"/>
              </a:buClr>
              <a:buSzPts val="1400"/>
              <a:buChar char="○"/>
              <a:defRPr sz="1867">
                <a:solidFill>
                  <a:schemeClr val="dk2"/>
                </a:solidFill>
              </a:defRPr>
            </a:lvl8pPr>
            <a:lvl9pPr marL="5486263" lvl="8" indent="-423323" algn="l">
              <a:lnSpc>
                <a:spcPct val="115000"/>
              </a:lnSpc>
              <a:spcBef>
                <a:spcPts val="2133"/>
              </a:spcBef>
              <a:spcAft>
                <a:spcPts val="2133"/>
              </a:spcAft>
              <a:buClr>
                <a:schemeClr val="dk2"/>
              </a:buClr>
              <a:buSzPts val="1400"/>
              <a:buChar char="■"/>
              <a:defRPr sz="1867">
                <a:solidFill>
                  <a:schemeClr val="dk2"/>
                </a:solidFill>
              </a:defRPr>
            </a:lvl9pPr>
          </a:lstStyle>
          <a:p>
            <a:endParaRPr/>
          </a:p>
        </p:txBody>
      </p:sp>
      <p:sp>
        <p:nvSpPr>
          <p:cNvPr id="162" name="Google Shape;162;p25"/>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dk2"/>
                </a:solidFill>
              </a:defRPr>
            </a:lvl1pPr>
            <a:lvl2pPr lvl="1" algn="r">
              <a:lnSpc>
                <a:spcPct val="100000"/>
              </a:lnSpc>
              <a:spcAft>
                <a:spcPts val="0"/>
              </a:spcAft>
              <a:buNone/>
              <a:defRPr sz="1333">
                <a:solidFill>
                  <a:schemeClr val="dk2"/>
                </a:solidFill>
              </a:defRPr>
            </a:lvl2pPr>
            <a:lvl3pPr lvl="2" algn="r">
              <a:lnSpc>
                <a:spcPct val="100000"/>
              </a:lnSpc>
              <a:spcAft>
                <a:spcPts val="0"/>
              </a:spcAft>
              <a:buNone/>
              <a:defRPr sz="1333">
                <a:solidFill>
                  <a:schemeClr val="dk2"/>
                </a:solidFill>
              </a:defRPr>
            </a:lvl3pPr>
            <a:lvl4pPr lvl="3" algn="r">
              <a:lnSpc>
                <a:spcPct val="100000"/>
              </a:lnSpc>
              <a:spcAft>
                <a:spcPts val="0"/>
              </a:spcAft>
              <a:buNone/>
              <a:defRPr sz="1333">
                <a:solidFill>
                  <a:schemeClr val="dk2"/>
                </a:solidFill>
              </a:defRPr>
            </a:lvl4pPr>
            <a:lvl5pPr lvl="4" algn="r">
              <a:lnSpc>
                <a:spcPct val="100000"/>
              </a:lnSpc>
              <a:spcAft>
                <a:spcPts val="0"/>
              </a:spcAft>
              <a:buNone/>
              <a:defRPr sz="1333">
                <a:solidFill>
                  <a:schemeClr val="dk2"/>
                </a:solidFill>
              </a:defRPr>
            </a:lvl5pPr>
            <a:lvl6pPr lvl="5" algn="r">
              <a:lnSpc>
                <a:spcPct val="100000"/>
              </a:lnSpc>
              <a:spcAft>
                <a:spcPts val="0"/>
              </a:spcAft>
              <a:buNone/>
              <a:defRPr sz="1333">
                <a:solidFill>
                  <a:schemeClr val="dk2"/>
                </a:solidFill>
              </a:defRPr>
            </a:lvl6pPr>
            <a:lvl7pPr lvl="6" algn="r">
              <a:lnSpc>
                <a:spcPct val="100000"/>
              </a:lnSpc>
              <a:spcAft>
                <a:spcPts val="0"/>
              </a:spcAft>
              <a:buNone/>
              <a:defRPr sz="1333">
                <a:solidFill>
                  <a:schemeClr val="dk2"/>
                </a:solidFill>
              </a:defRPr>
            </a:lvl7pPr>
            <a:lvl8pPr lvl="7" algn="r">
              <a:lnSpc>
                <a:spcPct val="100000"/>
              </a:lnSpc>
              <a:spcAft>
                <a:spcPts val="0"/>
              </a:spcAft>
              <a:buNone/>
              <a:defRPr sz="1333">
                <a:solidFill>
                  <a:schemeClr val="dk2"/>
                </a:solidFill>
              </a:defRPr>
            </a:lvl8pPr>
            <a:lvl9pPr lvl="8" algn="r">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01741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rgbClr val="FFFFFF"/>
        </a:solidFill>
        <a:effectLst/>
      </p:bgPr>
    </p:bg>
    <p:spTree>
      <p:nvGrpSpPr>
        <p:cNvPr id="1" name="Shape 163"/>
        <p:cNvGrpSpPr/>
        <p:nvPr/>
      </p:nvGrpSpPr>
      <p:grpSpPr>
        <a:xfrm>
          <a:off x="0" y="0"/>
          <a:ext cx="0" cy="0"/>
          <a:chOff x="0" y="0"/>
          <a:chExt cx="0" cy="0"/>
        </a:xfrm>
      </p:grpSpPr>
      <p:sp>
        <p:nvSpPr>
          <p:cNvPr id="164" name="Google Shape;164;p26"/>
          <p:cNvSpPr/>
          <p:nvPr/>
        </p:nvSpPr>
        <p:spPr>
          <a:xfrm>
            <a:off x="0" y="0"/>
            <a:ext cx="12192000" cy="68580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26"/>
          <p:cNvSpPr/>
          <p:nvPr/>
        </p:nvSpPr>
        <p:spPr>
          <a:xfrm>
            <a:off x="898400" y="719000"/>
            <a:ext cx="10395200" cy="5420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26"/>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60290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479831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764626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98208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75690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2852032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468466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484668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499126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393471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68882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51689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14468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OC">
  <p:cSld name="TOC">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744200" y="1758200"/>
            <a:ext cx="9480000" cy="71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3467">
                <a:solidFill>
                  <a:srgbClr val="FFFFFF"/>
                </a:solidFill>
              </a:defRPr>
            </a:lvl1pPr>
            <a:lvl2pPr lvl="1" rtl="0">
              <a:spcBef>
                <a:spcPts val="0"/>
              </a:spcBef>
              <a:spcAft>
                <a:spcPts val="0"/>
              </a:spcAft>
              <a:buClr>
                <a:srgbClr val="FFFFFF"/>
              </a:buClr>
              <a:buSzPts val="2600"/>
              <a:buNone/>
              <a:defRPr sz="3467">
                <a:solidFill>
                  <a:srgbClr val="FFFFFF"/>
                </a:solidFill>
              </a:defRPr>
            </a:lvl2pPr>
            <a:lvl3pPr lvl="2" rtl="0">
              <a:spcBef>
                <a:spcPts val="0"/>
              </a:spcBef>
              <a:spcAft>
                <a:spcPts val="0"/>
              </a:spcAft>
              <a:buClr>
                <a:srgbClr val="FFFFFF"/>
              </a:buClr>
              <a:buSzPts val="2600"/>
              <a:buNone/>
              <a:defRPr sz="3467">
                <a:solidFill>
                  <a:srgbClr val="FFFFFF"/>
                </a:solidFill>
              </a:defRPr>
            </a:lvl3pPr>
            <a:lvl4pPr lvl="3" rtl="0">
              <a:spcBef>
                <a:spcPts val="0"/>
              </a:spcBef>
              <a:spcAft>
                <a:spcPts val="0"/>
              </a:spcAft>
              <a:buClr>
                <a:srgbClr val="FFFFFF"/>
              </a:buClr>
              <a:buSzPts val="2600"/>
              <a:buNone/>
              <a:defRPr sz="3467">
                <a:solidFill>
                  <a:srgbClr val="FFFFFF"/>
                </a:solidFill>
              </a:defRPr>
            </a:lvl4pPr>
            <a:lvl5pPr lvl="4" rtl="0">
              <a:spcBef>
                <a:spcPts val="0"/>
              </a:spcBef>
              <a:spcAft>
                <a:spcPts val="0"/>
              </a:spcAft>
              <a:buClr>
                <a:srgbClr val="FFFFFF"/>
              </a:buClr>
              <a:buSzPts val="2600"/>
              <a:buNone/>
              <a:defRPr sz="3467">
                <a:solidFill>
                  <a:srgbClr val="FFFFFF"/>
                </a:solidFill>
              </a:defRPr>
            </a:lvl5pPr>
            <a:lvl6pPr lvl="5" rtl="0">
              <a:spcBef>
                <a:spcPts val="0"/>
              </a:spcBef>
              <a:spcAft>
                <a:spcPts val="0"/>
              </a:spcAft>
              <a:buClr>
                <a:srgbClr val="FFFFFF"/>
              </a:buClr>
              <a:buSzPts val="2600"/>
              <a:buNone/>
              <a:defRPr sz="3467">
                <a:solidFill>
                  <a:srgbClr val="FFFFFF"/>
                </a:solidFill>
              </a:defRPr>
            </a:lvl6pPr>
            <a:lvl7pPr lvl="6" rtl="0">
              <a:spcBef>
                <a:spcPts val="0"/>
              </a:spcBef>
              <a:spcAft>
                <a:spcPts val="0"/>
              </a:spcAft>
              <a:buClr>
                <a:srgbClr val="FFFFFF"/>
              </a:buClr>
              <a:buSzPts val="2600"/>
              <a:buNone/>
              <a:defRPr sz="3467">
                <a:solidFill>
                  <a:srgbClr val="FFFFFF"/>
                </a:solidFill>
              </a:defRPr>
            </a:lvl7pPr>
            <a:lvl8pPr lvl="7" rtl="0">
              <a:spcBef>
                <a:spcPts val="0"/>
              </a:spcBef>
              <a:spcAft>
                <a:spcPts val="0"/>
              </a:spcAft>
              <a:buClr>
                <a:srgbClr val="FFFFFF"/>
              </a:buClr>
              <a:buSzPts val="2600"/>
              <a:buNone/>
              <a:defRPr sz="3467">
                <a:solidFill>
                  <a:srgbClr val="FFFFFF"/>
                </a:solidFill>
              </a:defRPr>
            </a:lvl8pPr>
            <a:lvl9pPr lvl="8" rtl="0">
              <a:spcBef>
                <a:spcPts val="0"/>
              </a:spcBef>
              <a:spcAft>
                <a:spcPts val="0"/>
              </a:spcAft>
              <a:buClr>
                <a:srgbClr val="FFFFFF"/>
              </a:buClr>
              <a:buSzPts val="2600"/>
              <a:buNone/>
              <a:defRPr sz="3467">
                <a:solidFill>
                  <a:srgbClr val="FFFFFF"/>
                </a:solidFill>
              </a:defRPr>
            </a:lvl9pPr>
          </a:lstStyle>
          <a:p>
            <a:endParaRPr/>
          </a:p>
        </p:txBody>
      </p:sp>
      <p:sp>
        <p:nvSpPr>
          <p:cNvPr id="52" name="Google Shape;52;p13"/>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a:p>
        </p:txBody>
      </p:sp>
      <p:sp>
        <p:nvSpPr>
          <p:cNvPr id="53" name="Google Shape;53;p13"/>
          <p:cNvSpPr txBox="1"/>
          <p:nvPr/>
        </p:nvSpPr>
        <p:spPr>
          <a:xfrm>
            <a:off x="302067" y="104667"/>
            <a:ext cx="1330800" cy="429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800">
                <a:solidFill>
                  <a:srgbClr val="FFFFFF"/>
                </a:solidFill>
                <a:latin typeface="Raleway"/>
                <a:ea typeface="Raleway"/>
                <a:cs typeface="Raleway"/>
                <a:sym typeface="Raleway"/>
              </a:rPr>
              <a:t>Confidential</a:t>
            </a:r>
            <a:endParaRPr sz="800" b="1">
              <a:solidFill>
                <a:srgbClr val="FFFFFF"/>
              </a:solidFill>
              <a:latin typeface="Raleway"/>
              <a:ea typeface="Raleway"/>
              <a:cs typeface="Raleway"/>
              <a:sym typeface="Raleway"/>
            </a:endParaRPr>
          </a:p>
        </p:txBody>
      </p:sp>
      <p:sp>
        <p:nvSpPr>
          <p:cNvPr id="54" name="Google Shape;54;p13"/>
          <p:cNvSpPr txBox="1"/>
          <p:nvPr/>
        </p:nvSpPr>
        <p:spPr>
          <a:xfrm>
            <a:off x="1729023" y="104667"/>
            <a:ext cx="2800800" cy="429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800">
                <a:solidFill>
                  <a:srgbClr val="FFFFFF"/>
                </a:solidFill>
                <a:latin typeface="Raleway"/>
                <a:ea typeface="Raleway"/>
                <a:cs typeface="Raleway"/>
                <a:sym typeface="Raleway"/>
              </a:rPr>
              <a:t>Customized for </a:t>
            </a:r>
            <a:r>
              <a:rPr lang="en-GB" sz="800" b="1">
                <a:solidFill>
                  <a:srgbClr val="FFFFFF"/>
                </a:solidFill>
                <a:latin typeface="Raleway"/>
                <a:ea typeface="Raleway"/>
                <a:cs typeface="Raleway"/>
                <a:sym typeface="Raleway"/>
              </a:rPr>
              <a:t>Lorem Ipsum LLC</a:t>
            </a:r>
            <a:endParaRPr sz="800">
              <a:solidFill>
                <a:srgbClr val="FFFFFF"/>
              </a:solidFill>
              <a:latin typeface="Raleway"/>
              <a:ea typeface="Raleway"/>
              <a:cs typeface="Raleway"/>
              <a:sym typeface="Raleway"/>
            </a:endParaRPr>
          </a:p>
        </p:txBody>
      </p:sp>
      <p:sp>
        <p:nvSpPr>
          <p:cNvPr id="55" name="Google Shape;55;p13"/>
          <p:cNvSpPr txBox="1"/>
          <p:nvPr/>
        </p:nvSpPr>
        <p:spPr>
          <a:xfrm>
            <a:off x="10951913" y="104667"/>
            <a:ext cx="941200" cy="4292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GB" sz="800">
                <a:solidFill>
                  <a:srgbClr val="FFFFFF"/>
                </a:solidFill>
                <a:latin typeface="Raleway"/>
                <a:ea typeface="Raleway"/>
                <a:cs typeface="Raleway"/>
                <a:sym typeface="Raleway"/>
              </a:rPr>
              <a:t>Version 1.0</a:t>
            </a:r>
            <a:endParaRPr sz="800" b="1">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7460911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_alt1">
  <p:cSld name="Section header_alt1">
    <p:bg>
      <p:bgPr>
        <a:solidFill>
          <a:srgbClr val="434343"/>
        </a:solidFill>
        <a:effectLst/>
      </p:bgPr>
    </p:bg>
    <p:spTree>
      <p:nvGrpSpPr>
        <p:cNvPr id="1" name="Shape 56"/>
        <p:cNvGrpSpPr/>
        <p:nvPr/>
      </p:nvGrpSpPr>
      <p:grpSpPr>
        <a:xfrm>
          <a:off x="0" y="0"/>
          <a:ext cx="0" cy="0"/>
          <a:chOff x="0" y="0"/>
          <a:chExt cx="0" cy="0"/>
        </a:xfrm>
      </p:grpSpPr>
      <p:grpSp>
        <p:nvGrpSpPr>
          <p:cNvPr id="57" name="Google Shape;57;p14"/>
          <p:cNvGrpSpPr/>
          <p:nvPr/>
        </p:nvGrpSpPr>
        <p:grpSpPr>
          <a:xfrm>
            <a:off x="1107190" y="1588342"/>
            <a:ext cx="994351" cy="61101"/>
            <a:chOff x="4580561" y="2589004"/>
            <a:chExt cx="1064464" cy="25200"/>
          </a:xfrm>
        </p:grpSpPr>
        <p:sp>
          <p:nvSpPr>
            <p:cNvPr id="58" name="Google Shape;58;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14"/>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61" name="Google Shape;61;p1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a:p>
        </p:txBody>
      </p:sp>
      <p:sp>
        <p:nvSpPr>
          <p:cNvPr id="62" name="Google Shape;62;p14">
            <a:hlinkClick r:id="" action="ppaction://noaction"/>
          </p:cNvPr>
          <p:cNvSpPr/>
          <p:nvPr/>
        </p:nvSpPr>
        <p:spPr>
          <a:xfrm>
            <a:off x="11040600" y="0"/>
            <a:ext cx="1151200" cy="605600"/>
          </a:xfrm>
          <a:prstGeom prst="rect">
            <a:avLst/>
          </a:prstGeom>
          <a:solidFill>
            <a:srgbClr val="43434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3" name="Google Shape;63;p14">
            <a:hlinkClick r:id="" action="ppaction://noaction"/>
          </p:cNvPr>
          <p:cNvCxnSpPr/>
          <p:nvPr/>
        </p:nvCxnSpPr>
        <p:spPr>
          <a:xfrm>
            <a:off x="11465089" y="288467"/>
            <a:ext cx="288400" cy="0"/>
          </a:xfrm>
          <a:prstGeom prst="straightConnector1">
            <a:avLst/>
          </a:prstGeom>
          <a:noFill/>
          <a:ln w="9525" cap="flat" cmpd="sng">
            <a:solidFill>
              <a:schemeClr val="lt2"/>
            </a:solidFill>
            <a:prstDash val="solid"/>
            <a:round/>
            <a:headEnd type="none" w="med" len="med"/>
            <a:tailEnd type="none" w="med" len="med"/>
          </a:ln>
        </p:spPr>
      </p:cxnSp>
      <p:cxnSp>
        <p:nvCxnSpPr>
          <p:cNvPr id="64" name="Google Shape;64;p14">
            <a:hlinkClick r:id="" action="ppaction://noaction"/>
          </p:cNvPr>
          <p:cNvCxnSpPr/>
          <p:nvPr/>
        </p:nvCxnSpPr>
        <p:spPr>
          <a:xfrm>
            <a:off x="11465089" y="333517"/>
            <a:ext cx="288400" cy="0"/>
          </a:xfrm>
          <a:prstGeom prst="straightConnector1">
            <a:avLst/>
          </a:prstGeom>
          <a:noFill/>
          <a:ln w="9525" cap="flat" cmpd="sng">
            <a:solidFill>
              <a:schemeClr val="lt2"/>
            </a:solidFill>
            <a:prstDash val="solid"/>
            <a:round/>
            <a:headEnd type="none" w="med" len="med"/>
            <a:tailEnd type="none" w="med" len="med"/>
          </a:ln>
        </p:spPr>
      </p:cxnSp>
      <p:cxnSp>
        <p:nvCxnSpPr>
          <p:cNvPr id="65" name="Google Shape;65;p14">
            <a:hlinkClick r:id="" action="ppaction://noaction"/>
          </p:cNvPr>
          <p:cNvCxnSpPr/>
          <p:nvPr/>
        </p:nvCxnSpPr>
        <p:spPr>
          <a:xfrm>
            <a:off x="11465089" y="378567"/>
            <a:ext cx="2884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59920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_alt2">
  <p:cSld name="Section Header_alt2">
    <p:spTree>
      <p:nvGrpSpPr>
        <p:cNvPr id="1" name="Shape 66"/>
        <p:cNvGrpSpPr/>
        <p:nvPr/>
      </p:nvGrpSpPr>
      <p:grpSpPr>
        <a:xfrm>
          <a:off x="0" y="0"/>
          <a:ext cx="0" cy="0"/>
          <a:chOff x="0" y="0"/>
          <a:chExt cx="0" cy="0"/>
        </a:xfrm>
      </p:grpSpPr>
      <p:pic>
        <p:nvPicPr>
          <p:cNvPr id="67" name="Google Shape;67;p15" descr="shutterstock_31891705.jpg"/>
          <p:cNvPicPr preferRelativeResize="0"/>
          <p:nvPr/>
        </p:nvPicPr>
        <p:blipFill rotWithShape="1">
          <a:blip r:embed="rId2">
            <a:alphaModFix/>
          </a:blip>
          <a:srcRect t="11971" b="11971"/>
          <a:stretch/>
        </p:blipFill>
        <p:spPr>
          <a:xfrm>
            <a:off x="1" y="650434"/>
            <a:ext cx="12191999" cy="6207564"/>
          </a:xfrm>
          <a:prstGeom prst="rect">
            <a:avLst/>
          </a:prstGeom>
          <a:noFill/>
          <a:ln>
            <a:noFill/>
          </a:ln>
        </p:spPr>
      </p:pic>
      <p:sp>
        <p:nvSpPr>
          <p:cNvPr id="68" name="Google Shape;68;p1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GB" smtClean="0"/>
              <a:pPr/>
              <a:t>‹#›</a:t>
            </a:fld>
            <a:endParaRPr lang="en-GB"/>
          </a:p>
        </p:txBody>
      </p:sp>
      <p:sp>
        <p:nvSpPr>
          <p:cNvPr id="70" name="Google Shape;70;p15">
            <a:hlinkClick r:id="" action="ppaction://noaction"/>
          </p:cNvPr>
          <p:cNvSpPr/>
          <p:nvPr/>
        </p:nvSpPr>
        <p:spPr>
          <a:xfrm>
            <a:off x="11040600" y="0"/>
            <a:ext cx="1151200" cy="60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1" name="Google Shape;71;p15">
            <a:hlinkClick r:id="" action="ppaction://noaction"/>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72" name="Google Shape;72;p15">
            <a:hlinkClick r:id="" action="ppaction://noaction"/>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73" name="Google Shape;73;p15">
            <a:hlinkClick r:id="" action="ppaction://noaction"/>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
        <p:nvSpPr>
          <p:cNvPr id="74" name="Google Shape;74;p15"/>
          <p:cNvSpPr txBox="1">
            <a:spLocks noGrp="1"/>
          </p:cNvSpPr>
          <p:nvPr>
            <p:ph type="title"/>
          </p:nvPr>
        </p:nvSpPr>
        <p:spPr>
          <a:xfrm>
            <a:off x="972600" y="2741833"/>
            <a:ext cx="7850000" cy="202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Tree>
    <p:extLst>
      <p:ext uri="{BB962C8B-B14F-4D97-AF65-F5344CB8AC3E}">
        <p14:creationId xmlns:p14="http://schemas.microsoft.com/office/powerpoint/2010/main" val="1755931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771720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ody only">
  <p:cSld name="Body only">
    <p:spTree>
      <p:nvGrpSpPr>
        <p:cNvPr id="1" name="Shape 75"/>
        <p:cNvGrpSpPr/>
        <p:nvPr/>
      </p:nvGrpSpPr>
      <p:grpSpPr>
        <a:xfrm>
          <a:off x="0" y="0"/>
          <a:ext cx="0" cy="0"/>
          <a:chOff x="0" y="0"/>
          <a:chExt cx="0" cy="0"/>
        </a:xfrm>
      </p:grpSpPr>
      <p:sp>
        <p:nvSpPr>
          <p:cNvPr id="76" name="Google Shape;76;p1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1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78" name="Google Shape;78;p16">
            <a:hlinkClick r:id="" action="ppaction://noaction"/>
          </p:cNvPr>
          <p:cNvSpPr/>
          <p:nvPr/>
        </p:nvSpPr>
        <p:spPr>
          <a:xfrm>
            <a:off x="11040600" y="0"/>
            <a:ext cx="1151200" cy="60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9" name="Google Shape;79;p16">
            <a:hlinkClick r:id="" action="ppaction://noaction"/>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80" name="Google Shape;80;p16">
            <a:hlinkClick r:id="" action="ppaction://noaction"/>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81" name="Google Shape;81;p16">
            <a:hlinkClick r:id="" action="ppaction://noaction"/>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
        <p:nvSpPr>
          <p:cNvPr id="82" name="Google Shape;82;p16"/>
          <p:cNvSpPr txBox="1">
            <a:spLocks noGrp="1"/>
          </p:cNvSpPr>
          <p:nvPr>
            <p:ph type="body" idx="1"/>
          </p:nvPr>
        </p:nvSpPr>
        <p:spPr>
          <a:xfrm>
            <a:off x="972600" y="1424867"/>
            <a:ext cx="10251600" cy="1379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5465277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83"/>
        <p:cNvGrpSpPr/>
        <p:nvPr/>
      </p:nvGrpSpPr>
      <p:grpSpPr>
        <a:xfrm>
          <a:off x="0" y="0"/>
          <a:ext cx="0" cy="0"/>
          <a:chOff x="0" y="0"/>
          <a:chExt cx="0" cy="0"/>
        </a:xfrm>
      </p:grpSpPr>
      <p:pic>
        <p:nvPicPr>
          <p:cNvPr id="84" name="Google Shape;84;p17" descr="shutterstock_429987889_edited.jpg"/>
          <p:cNvPicPr preferRelativeResize="0"/>
          <p:nvPr/>
        </p:nvPicPr>
        <p:blipFill rotWithShape="1">
          <a:blip r:embed="rId2">
            <a:alphaModFix/>
          </a:blip>
          <a:srcRect t="21799" b="23591"/>
          <a:stretch/>
        </p:blipFill>
        <p:spPr>
          <a:xfrm>
            <a:off x="0" y="650433"/>
            <a:ext cx="12192000" cy="6207568"/>
          </a:xfrm>
          <a:prstGeom prst="rect">
            <a:avLst/>
          </a:prstGeom>
          <a:noFill/>
          <a:ln>
            <a:noFill/>
          </a:ln>
        </p:spPr>
      </p:pic>
      <p:sp>
        <p:nvSpPr>
          <p:cNvPr id="85" name="Google Shape;85;p17"/>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6" name="Google Shape;86;p17"/>
          <p:cNvGrpSpPr/>
          <p:nvPr/>
        </p:nvGrpSpPr>
        <p:grpSpPr>
          <a:xfrm>
            <a:off x="1107190" y="1588342"/>
            <a:ext cx="994351" cy="61101"/>
            <a:chOff x="4580561" y="2589004"/>
            <a:chExt cx="1064464" cy="25200"/>
          </a:xfrm>
        </p:grpSpPr>
        <p:sp>
          <p:nvSpPr>
            <p:cNvPr id="87" name="Google Shape;87;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 name="Google Shape;89;p17"/>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5600">
                <a:solidFill>
                  <a:schemeClr val="dk2"/>
                </a:solidFill>
              </a:defRPr>
            </a:lvl1pPr>
            <a:lvl2pPr lvl="1" rtl="0">
              <a:spcBef>
                <a:spcPts val="0"/>
              </a:spcBef>
              <a:spcAft>
                <a:spcPts val="0"/>
              </a:spcAft>
              <a:buClr>
                <a:schemeClr val="dk2"/>
              </a:buClr>
              <a:buSzPts val="4200"/>
              <a:buNone/>
              <a:defRPr sz="5600">
                <a:solidFill>
                  <a:schemeClr val="dk2"/>
                </a:solidFill>
              </a:defRPr>
            </a:lvl2pPr>
            <a:lvl3pPr lvl="2" rtl="0">
              <a:spcBef>
                <a:spcPts val="0"/>
              </a:spcBef>
              <a:spcAft>
                <a:spcPts val="0"/>
              </a:spcAft>
              <a:buClr>
                <a:schemeClr val="dk2"/>
              </a:buClr>
              <a:buSzPts val="4200"/>
              <a:buNone/>
              <a:defRPr sz="5600">
                <a:solidFill>
                  <a:schemeClr val="dk2"/>
                </a:solidFill>
              </a:defRPr>
            </a:lvl3pPr>
            <a:lvl4pPr lvl="3" rtl="0">
              <a:spcBef>
                <a:spcPts val="0"/>
              </a:spcBef>
              <a:spcAft>
                <a:spcPts val="0"/>
              </a:spcAft>
              <a:buClr>
                <a:schemeClr val="dk2"/>
              </a:buClr>
              <a:buSzPts val="4200"/>
              <a:buNone/>
              <a:defRPr sz="5600">
                <a:solidFill>
                  <a:schemeClr val="dk2"/>
                </a:solidFill>
              </a:defRPr>
            </a:lvl4pPr>
            <a:lvl5pPr lvl="4" rtl="0">
              <a:spcBef>
                <a:spcPts val="0"/>
              </a:spcBef>
              <a:spcAft>
                <a:spcPts val="0"/>
              </a:spcAft>
              <a:buClr>
                <a:schemeClr val="dk2"/>
              </a:buClr>
              <a:buSzPts val="4200"/>
              <a:buNone/>
              <a:defRPr sz="5600">
                <a:solidFill>
                  <a:schemeClr val="dk2"/>
                </a:solidFill>
              </a:defRPr>
            </a:lvl5pPr>
            <a:lvl6pPr lvl="5" rtl="0">
              <a:spcBef>
                <a:spcPts val="0"/>
              </a:spcBef>
              <a:spcAft>
                <a:spcPts val="0"/>
              </a:spcAft>
              <a:buClr>
                <a:schemeClr val="dk2"/>
              </a:buClr>
              <a:buSzPts val="4200"/>
              <a:buNone/>
              <a:defRPr sz="5600">
                <a:solidFill>
                  <a:schemeClr val="dk2"/>
                </a:solidFill>
              </a:defRPr>
            </a:lvl6pPr>
            <a:lvl7pPr lvl="6" rtl="0">
              <a:spcBef>
                <a:spcPts val="0"/>
              </a:spcBef>
              <a:spcAft>
                <a:spcPts val="0"/>
              </a:spcAft>
              <a:buClr>
                <a:schemeClr val="dk2"/>
              </a:buClr>
              <a:buSzPts val="4200"/>
              <a:buNone/>
              <a:defRPr sz="5600">
                <a:solidFill>
                  <a:schemeClr val="dk2"/>
                </a:solidFill>
              </a:defRPr>
            </a:lvl7pPr>
            <a:lvl8pPr lvl="7" rtl="0">
              <a:spcBef>
                <a:spcPts val="0"/>
              </a:spcBef>
              <a:spcAft>
                <a:spcPts val="0"/>
              </a:spcAft>
              <a:buClr>
                <a:schemeClr val="dk2"/>
              </a:buClr>
              <a:buSzPts val="4200"/>
              <a:buNone/>
              <a:defRPr sz="5600">
                <a:solidFill>
                  <a:schemeClr val="dk2"/>
                </a:solidFill>
              </a:defRPr>
            </a:lvl8pPr>
            <a:lvl9pPr lvl="8" rtl="0">
              <a:spcBef>
                <a:spcPts val="0"/>
              </a:spcBef>
              <a:spcAft>
                <a:spcPts val="0"/>
              </a:spcAft>
              <a:buClr>
                <a:schemeClr val="dk2"/>
              </a:buClr>
              <a:buSzPts val="4200"/>
              <a:buNone/>
              <a:defRPr sz="5600">
                <a:solidFill>
                  <a:schemeClr val="dk2"/>
                </a:solidFill>
              </a:defRPr>
            </a:lvl9pPr>
          </a:lstStyle>
          <a:p>
            <a:endParaRPr/>
          </a:p>
        </p:txBody>
      </p:sp>
      <p:sp>
        <p:nvSpPr>
          <p:cNvPr id="90" name="Google Shape;90;p17"/>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91" name="Google Shape;91;p1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92" name="Google Shape;92;p17">
            <a:hlinkClick r:id="" action="ppaction://noaction"/>
          </p:cNvPr>
          <p:cNvSpPr/>
          <p:nvPr/>
        </p:nvSpPr>
        <p:spPr>
          <a:xfrm>
            <a:off x="11040600" y="0"/>
            <a:ext cx="1151200" cy="605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93" name="Google Shape;93;p17">
            <a:hlinkClick r:id="" action="ppaction://noaction"/>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94" name="Google Shape;94;p17">
            <a:hlinkClick r:id="" action="ppaction://noaction"/>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17">
            <a:hlinkClick r:id="" action="ppaction://noaction"/>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0028778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96"/>
        <p:cNvGrpSpPr/>
        <p:nvPr/>
      </p:nvGrpSpPr>
      <p:grpSpPr>
        <a:xfrm>
          <a:off x="0" y="0"/>
          <a:ext cx="0" cy="0"/>
          <a:chOff x="0" y="0"/>
          <a:chExt cx="0" cy="0"/>
        </a:xfrm>
      </p:grpSpPr>
      <p:sp>
        <p:nvSpPr>
          <p:cNvPr id="97" name="Google Shape;97;p18"/>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8"/>
          <p:cNvSpPr/>
          <p:nvPr/>
        </p:nvSpPr>
        <p:spPr>
          <a:xfrm>
            <a:off x="0" y="0"/>
            <a:ext cx="4683600"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8"/>
          <p:cNvSpPr txBox="1">
            <a:spLocks noGrp="1"/>
          </p:cNvSpPr>
          <p:nvPr>
            <p:ph type="title"/>
          </p:nvPr>
        </p:nvSpPr>
        <p:spPr>
          <a:xfrm>
            <a:off x="415600" y="410433"/>
            <a:ext cx="3509200" cy="57556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000"/>
              <a:buNone/>
              <a:defRPr sz="4000">
                <a:solidFill>
                  <a:srgbClr val="FFFFFF"/>
                </a:solidFill>
              </a:defRPr>
            </a:lvl1pPr>
            <a:lvl2pPr lvl="1" algn="l" rtl="0">
              <a:lnSpc>
                <a:spcPct val="100000"/>
              </a:lnSpc>
              <a:spcBef>
                <a:spcPts val="0"/>
              </a:spcBef>
              <a:spcAft>
                <a:spcPts val="0"/>
              </a:spcAft>
              <a:buClr>
                <a:srgbClr val="FFFFFF"/>
              </a:buClr>
              <a:buSzPts val="3000"/>
              <a:buNone/>
              <a:defRPr sz="4000">
                <a:solidFill>
                  <a:srgbClr val="FFFFFF"/>
                </a:solidFill>
              </a:defRPr>
            </a:lvl2pPr>
            <a:lvl3pPr lvl="2" algn="l" rtl="0">
              <a:lnSpc>
                <a:spcPct val="100000"/>
              </a:lnSpc>
              <a:spcBef>
                <a:spcPts val="0"/>
              </a:spcBef>
              <a:spcAft>
                <a:spcPts val="0"/>
              </a:spcAft>
              <a:buClr>
                <a:srgbClr val="FFFFFF"/>
              </a:buClr>
              <a:buSzPts val="3000"/>
              <a:buNone/>
              <a:defRPr sz="4000">
                <a:solidFill>
                  <a:srgbClr val="FFFFFF"/>
                </a:solidFill>
              </a:defRPr>
            </a:lvl3pPr>
            <a:lvl4pPr lvl="3" algn="l" rtl="0">
              <a:lnSpc>
                <a:spcPct val="100000"/>
              </a:lnSpc>
              <a:spcBef>
                <a:spcPts val="0"/>
              </a:spcBef>
              <a:spcAft>
                <a:spcPts val="0"/>
              </a:spcAft>
              <a:buClr>
                <a:srgbClr val="FFFFFF"/>
              </a:buClr>
              <a:buSzPts val="3000"/>
              <a:buNone/>
              <a:defRPr sz="4000">
                <a:solidFill>
                  <a:srgbClr val="FFFFFF"/>
                </a:solidFill>
              </a:defRPr>
            </a:lvl4pPr>
            <a:lvl5pPr lvl="4" algn="l" rtl="0">
              <a:lnSpc>
                <a:spcPct val="100000"/>
              </a:lnSpc>
              <a:spcBef>
                <a:spcPts val="0"/>
              </a:spcBef>
              <a:spcAft>
                <a:spcPts val="0"/>
              </a:spcAft>
              <a:buClr>
                <a:srgbClr val="FFFFFF"/>
              </a:buClr>
              <a:buSzPts val="3000"/>
              <a:buNone/>
              <a:defRPr sz="4000">
                <a:solidFill>
                  <a:srgbClr val="FFFFFF"/>
                </a:solidFill>
              </a:defRPr>
            </a:lvl5pPr>
            <a:lvl6pPr lvl="5" algn="l" rtl="0">
              <a:lnSpc>
                <a:spcPct val="100000"/>
              </a:lnSpc>
              <a:spcBef>
                <a:spcPts val="0"/>
              </a:spcBef>
              <a:spcAft>
                <a:spcPts val="0"/>
              </a:spcAft>
              <a:buClr>
                <a:srgbClr val="FFFFFF"/>
              </a:buClr>
              <a:buSzPts val="3000"/>
              <a:buNone/>
              <a:defRPr sz="4000">
                <a:solidFill>
                  <a:srgbClr val="FFFFFF"/>
                </a:solidFill>
              </a:defRPr>
            </a:lvl6pPr>
            <a:lvl7pPr lvl="6" algn="l" rtl="0">
              <a:lnSpc>
                <a:spcPct val="100000"/>
              </a:lnSpc>
              <a:spcBef>
                <a:spcPts val="0"/>
              </a:spcBef>
              <a:spcAft>
                <a:spcPts val="0"/>
              </a:spcAft>
              <a:buClr>
                <a:srgbClr val="FFFFFF"/>
              </a:buClr>
              <a:buSzPts val="3000"/>
              <a:buNone/>
              <a:defRPr sz="4000">
                <a:solidFill>
                  <a:srgbClr val="FFFFFF"/>
                </a:solidFill>
              </a:defRPr>
            </a:lvl7pPr>
            <a:lvl8pPr lvl="7" algn="l" rtl="0">
              <a:lnSpc>
                <a:spcPct val="100000"/>
              </a:lnSpc>
              <a:spcBef>
                <a:spcPts val="0"/>
              </a:spcBef>
              <a:spcAft>
                <a:spcPts val="0"/>
              </a:spcAft>
              <a:buClr>
                <a:srgbClr val="FFFFFF"/>
              </a:buClr>
              <a:buSzPts val="3000"/>
              <a:buNone/>
              <a:defRPr sz="4000">
                <a:solidFill>
                  <a:srgbClr val="FFFFFF"/>
                </a:solidFill>
              </a:defRPr>
            </a:lvl8pPr>
            <a:lvl9pPr lvl="8" algn="l" rtl="0">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100" name="Google Shape;100;p18"/>
          <p:cNvSpPr txBox="1">
            <a:spLocks noGrp="1"/>
          </p:cNvSpPr>
          <p:nvPr>
            <p:ph type="body" idx="1"/>
          </p:nvPr>
        </p:nvSpPr>
        <p:spPr>
          <a:xfrm>
            <a:off x="5349100" y="486600"/>
            <a:ext cx="6467200" cy="5679600"/>
          </a:xfrm>
          <a:prstGeom prst="rect">
            <a:avLst/>
          </a:prstGeom>
          <a:noFill/>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Clr>
                <a:schemeClr val="dk2"/>
              </a:buClr>
              <a:buSzPts val="1800"/>
              <a:buChar char="●"/>
              <a:defRPr sz="2400">
                <a:solidFill>
                  <a:schemeClr val="dk2"/>
                </a:solidFill>
              </a:defRPr>
            </a:lvl1pPr>
            <a:lvl2pPr marL="1219170" lvl="1" indent="-423323" algn="l" rtl="0">
              <a:lnSpc>
                <a:spcPct val="115000"/>
              </a:lnSpc>
              <a:spcBef>
                <a:spcPts val="2133"/>
              </a:spcBef>
              <a:spcAft>
                <a:spcPts val="0"/>
              </a:spcAft>
              <a:buClr>
                <a:schemeClr val="dk2"/>
              </a:buClr>
              <a:buSzPts val="1400"/>
              <a:buChar char="○"/>
              <a:defRPr sz="1867">
                <a:solidFill>
                  <a:schemeClr val="dk2"/>
                </a:solidFill>
              </a:defRPr>
            </a:lvl2pPr>
            <a:lvl3pPr marL="1828754" lvl="2" indent="-423323" algn="l" rtl="0">
              <a:lnSpc>
                <a:spcPct val="115000"/>
              </a:lnSpc>
              <a:spcBef>
                <a:spcPts val="2133"/>
              </a:spcBef>
              <a:spcAft>
                <a:spcPts val="0"/>
              </a:spcAft>
              <a:buClr>
                <a:schemeClr val="dk2"/>
              </a:buClr>
              <a:buSzPts val="1400"/>
              <a:buChar char="■"/>
              <a:defRPr sz="1867">
                <a:solidFill>
                  <a:schemeClr val="dk2"/>
                </a:solidFill>
              </a:defRPr>
            </a:lvl3pPr>
            <a:lvl4pPr marL="2438339" lvl="3" indent="-423323" algn="l" rtl="0">
              <a:lnSpc>
                <a:spcPct val="115000"/>
              </a:lnSpc>
              <a:spcBef>
                <a:spcPts val="2133"/>
              </a:spcBef>
              <a:spcAft>
                <a:spcPts val="0"/>
              </a:spcAft>
              <a:buClr>
                <a:schemeClr val="dk2"/>
              </a:buClr>
              <a:buSzPts val="1400"/>
              <a:buChar char="●"/>
              <a:defRPr sz="1867">
                <a:solidFill>
                  <a:schemeClr val="dk2"/>
                </a:solidFill>
              </a:defRPr>
            </a:lvl4pPr>
            <a:lvl5pPr marL="3047924" lvl="4" indent="-423323" algn="l" rtl="0">
              <a:lnSpc>
                <a:spcPct val="115000"/>
              </a:lnSpc>
              <a:spcBef>
                <a:spcPts val="2133"/>
              </a:spcBef>
              <a:spcAft>
                <a:spcPts val="0"/>
              </a:spcAft>
              <a:buClr>
                <a:schemeClr val="dk2"/>
              </a:buClr>
              <a:buSzPts val="1400"/>
              <a:buChar char="○"/>
              <a:defRPr sz="1867">
                <a:solidFill>
                  <a:schemeClr val="dk2"/>
                </a:solidFill>
              </a:defRPr>
            </a:lvl5pPr>
            <a:lvl6pPr marL="3657509" lvl="5" indent="-423323" algn="l" rtl="0">
              <a:lnSpc>
                <a:spcPct val="115000"/>
              </a:lnSpc>
              <a:spcBef>
                <a:spcPts val="2133"/>
              </a:spcBef>
              <a:spcAft>
                <a:spcPts val="0"/>
              </a:spcAft>
              <a:buClr>
                <a:schemeClr val="dk2"/>
              </a:buClr>
              <a:buSzPts val="1400"/>
              <a:buChar char="■"/>
              <a:defRPr sz="1867">
                <a:solidFill>
                  <a:schemeClr val="dk2"/>
                </a:solidFill>
              </a:defRPr>
            </a:lvl6pPr>
            <a:lvl7pPr marL="4267093" lvl="6" indent="-423323" algn="l" rtl="0">
              <a:lnSpc>
                <a:spcPct val="115000"/>
              </a:lnSpc>
              <a:spcBef>
                <a:spcPts val="2133"/>
              </a:spcBef>
              <a:spcAft>
                <a:spcPts val="0"/>
              </a:spcAft>
              <a:buClr>
                <a:schemeClr val="dk2"/>
              </a:buClr>
              <a:buSzPts val="1400"/>
              <a:buChar char="●"/>
              <a:defRPr sz="1867">
                <a:solidFill>
                  <a:schemeClr val="dk2"/>
                </a:solidFill>
              </a:defRPr>
            </a:lvl7pPr>
            <a:lvl8pPr marL="4876678" lvl="7" indent="-423323" algn="l" rtl="0">
              <a:lnSpc>
                <a:spcPct val="115000"/>
              </a:lnSpc>
              <a:spcBef>
                <a:spcPts val="2133"/>
              </a:spcBef>
              <a:spcAft>
                <a:spcPts val="0"/>
              </a:spcAft>
              <a:buClr>
                <a:schemeClr val="dk2"/>
              </a:buClr>
              <a:buSzPts val="1400"/>
              <a:buChar char="○"/>
              <a:defRPr sz="1867">
                <a:solidFill>
                  <a:schemeClr val="dk2"/>
                </a:solidFill>
              </a:defRPr>
            </a:lvl8pPr>
            <a:lvl9pPr marL="5486263" lvl="8" indent="-423323" algn="l" rtl="0">
              <a:lnSpc>
                <a:spcPct val="115000"/>
              </a:lnSpc>
              <a:spcBef>
                <a:spcPts val="2133"/>
              </a:spcBef>
              <a:spcAft>
                <a:spcPts val="2133"/>
              </a:spcAft>
              <a:buClr>
                <a:schemeClr val="dk2"/>
              </a:buClr>
              <a:buSzPts val="1400"/>
              <a:buChar char="■"/>
              <a:defRPr sz="1867">
                <a:solidFill>
                  <a:schemeClr val="dk2"/>
                </a:solidFill>
              </a:defRPr>
            </a:lvl9pPr>
          </a:lstStyle>
          <a:p>
            <a:endParaRPr/>
          </a:p>
        </p:txBody>
      </p:sp>
      <p:sp>
        <p:nvSpPr>
          <p:cNvPr id="101" name="Google Shape;101;p18"/>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1436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102"/>
        <p:cNvGrpSpPr/>
        <p:nvPr/>
      </p:nvGrpSpPr>
      <p:grpSpPr>
        <a:xfrm>
          <a:off x="0" y="0"/>
          <a:ext cx="0" cy="0"/>
          <a:chOff x="0" y="0"/>
          <a:chExt cx="0" cy="0"/>
        </a:xfrm>
      </p:grpSpPr>
      <p:sp>
        <p:nvSpPr>
          <p:cNvPr id="103" name="Google Shape;103;p19"/>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9"/>
          <p:cNvSpPr txBox="1">
            <a:spLocks noGrp="1"/>
          </p:cNvSpPr>
          <p:nvPr>
            <p:ph type="title"/>
          </p:nvPr>
        </p:nvSpPr>
        <p:spPr>
          <a:xfrm>
            <a:off x="405967" y="410433"/>
            <a:ext cx="6372400" cy="18908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3000"/>
              <a:buNone/>
              <a:defRPr sz="4000">
                <a:solidFill>
                  <a:schemeClr val="lt2"/>
                </a:solidFill>
              </a:defRPr>
            </a:lvl1pPr>
            <a:lvl2pPr lvl="1" algn="l" rtl="0">
              <a:lnSpc>
                <a:spcPct val="100000"/>
              </a:lnSpc>
              <a:spcBef>
                <a:spcPts val="0"/>
              </a:spcBef>
              <a:spcAft>
                <a:spcPts val="0"/>
              </a:spcAft>
              <a:buClr>
                <a:schemeClr val="dk1"/>
              </a:buClr>
              <a:buSzPts val="3000"/>
              <a:buNone/>
              <a:defRPr sz="4000">
                <a:solidFill>
                  <a:schemeClr val="lt2"/>
                </a:solidFill>
              </a:defRPr>
            </a:lvl2pPr>
            <a:lvl3pPr lvl="2" algn="l" rtl="0">
              <a:lnSpc>
                <a:spcPct val="100000"/>
              </a:lnSpc>
              <a:spcBef>
                <a:spcPts val="0"/>
              </a:spcBef>
              <a:spcAft>
                <a:spcPts val="0"/>
              </a:spcAft>
              <a:buClr>
                <a:schemeClr val="dk1"/>
              </a:buClr>
              <a:buSzPts val="3000"/>
              <a:buNone/>
              <a:defRPr sz="4000">
                <a:solidFill>
                  <a:schemeClr val="lt2"/>
                </a:solidFill>
              </a:defRPr>
            </a:lvl3pPr>
            <a:lvl4pPr lvl="3" algn="l" rtl="0">
              <a:lnSpc>
                <a:spcPct val="100000"/>
              </a:lnSpc>
              <a:spcBef>
                <a:spcPts val="0"/>
              </a:spcBef>
              <a:spcAft>
                <a:spcPts val="0"/>
              </a:spcAft>
              <a:buClr>
                <a:schemeClr val="dk1"/>
              </a:buClr>
              <a:buSzPts val="3000"/>
              <a:buNone/>
              <a:defRPr sz="4000">
                <a:solidFill>
                  <a:schemeClr val="lt2"/>
                </a:solidFill>
              </a:defRPr>
            </a:lvl4pPr>
            <a:lvl5pPr lvl="4" algn="l" rtl="0">
              <a:lnSpc>
                <a:spcPct val="100000"/>
              </a:lnSpc>
              <a:spcBef>
                <a:spcPts val="0"/>
              </a:spcBef>
              <a:spcAft>
                <a:spcPts val="0"/>
              </a:spcAft>
              <a:buClr>
                <a:schemeClr val="dk1"/>
              </a:buClr>
              <a:buSzPts val="3000"/>
              <a:buNone/>
              <a:defRPr sz="4000">
                <a:solidFill>
                  <a:schemeClr val="lt2"/>
                </a:solidFill>
              </a:defRPr>
            </a:lvl5pPr>
            <a:lvl6pPr lvl="5" algn="l" rtl="0">
              <a:lnSpc>
                <a:spcPct val="100000"/>
              </a:lnSpc>
              <a:spcBef>
                <a:spcPts val="0"/>
              </a:spcBef>
              <a:spcAft>
                <a:spcPts val="0"/>
              </a:spcAft>
              <a:buClr>
                <a:schemeClr val="dk1"/>
              </a:buClr>
              <a:buSzPts val="3000"/>
              <a:buNone/>
              <a:defRPr sz="4000">
                <a:solidFill>
                  <a:schemeClr val="lt2"/>
                </a:solidFill>
              </a:defRPr>
            </a:lvl6pPr>
            <a:lvl7pPr lvl="6" algn="l" rtl="0">
              <a:lnSpc>
                <a:spcPct val="100000"/>
              </a:lnSpc>
              <a:spcBef>
                <a:spcPts val="0"/>
              </a:spcBef>
              <a:spcAft>
                <a:spcPts val="0"/>
              </a:spcAft>
              <a:buClr>
                <a:schemeClr val="dk1"/>
              </a:buClr>
              <a:buSzPts val="3000"/>
              <a:buNone/>
              <a:defRPr sz="4000">
                <a:solidFill>
                  <a:schemeClr val="lt2"/>
                </a:solidFill>
              </a:defRPr>
            </a:lvl7pPr>
            <a:lvl8pPr lvl="7" algn="l" rtl="0">
              <a:lnSpc>
                <a:spcPct val="100000"/>
              </a:lnSpc>
              <a:spcBef>
                <a:spcPts val="0"/>
              </a:spcBef>
              <a:spcAft>
                <a:spcPts val="0"/>
              </a:spcAft>
              <a:buClr>
                <a:schemeClr val="dk1"/>
              </a:buClr>
              <a:buSzPts val="3000"/>
              <a:buNone/>
              <a:defRPr sz="4000">
                <a:solidFill>
                  <a:schemeClr val="lt2"/>
                </a:solidFill>
              </a:defRPr>
            </a:lvl8pPr>
            <a:lvl9pPr lvl="8" algn="l" rtl="0">
              <a:lnSpc>
                <a:spcPct val="100000"/>
              </a:lnSpc>
              <a:spcBef>
                <a:spcPts val="0"/>
              </a:spcBef>
              <a:spcAft>
                <a:spcPts val="0"/>
              </a:spcAft>
              <a:buClr>
                <a:schemeClr val="dk1"/>
              </a:buClr>
              <a:buSzPts val="3000"/>
              <a:buNone/>
              <a:defRPr sz="4000">
                <a:solidFill>
                  <a:schemeClr val="lt2"/>
                </a:solidFill>
              </a:defRPr>
            </a:lvl9pPr>
          </a:lstStyle>
          <a:p>
            <a:endParaRPr/>
          </a:p>
        </p:txBody>
      </p:sp>
      <p:sp>
        <p:nvSpPr>
          <p:cNvPr id="105" name="Google Shape;105;p19"/>
          <p:cNvSpPr txBox="1">
            <a:spLocks noGrp="1"/>
          </p:cNvSpPr>
          <p:nvPr>
            <p:ph type="body" idx="1"/>
          </p:nvPr>
        </p:nvSpPr>
        <p:spPr>
          <a:xfrm>
            <a:off x="405967" y="2410833"/>
            <a:ext cx="6372400" cy="40184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06" name="Google Shape;106;p19"/>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834617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107"/>
        <p:cNvGrpSpPr/>
        <p:nvPr/>
      </p:nvGrpSpPr>
      <p:grpSpPr>
        <a:xfrm>
          <a:off x="0" y="0"/>
          <a:ext cx="0" cy="0"/>
          <a:chOff x="0" y="0"/>
          <a:chExt cx="0" cy="0"/>
        </a:xfrm>
      </p:grpSpPr>
      <p:sp>
        <p:nvSpPr>
          <p:cNvPr id="108" name="Google Shape;108;p20"/>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20"/>
          <p:cNvSpPr txBox="1">
            <a:spLocks noGrp="1"/>
          </p:cNvSpPr>
          <p:nvPr>
            <p:ph type="body" idx="1"/>
          </p:nvPr>
        </p:nvSpPr>
        <p:spPr>
          <a:xfrm>
            <a:off x="423233" y="279400"/>
            <a:ext cx="6372400" cy="61712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10" name="Google Shape;110;p20"/>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35896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1"/>
          <p:cNvSpPr txBox="1">
            <a:spLocks noGrp="1"/>
          </p:cNvSpPr>
          <p:nvPr>
            <p:ph type="body" idx="1"/>
          </p:nvPr>
        </p:nvSpPr>
        <p:spPr>
          <a:xfrm>
            <a:off x="423333" y="850900"/>
            <a:ext cx="5734400" cy="5041200"/>
          </a:xfrm>
          <a:prstGeom prst="rect">
            <a:avLst/>
          </a:prstGeom>
          <a:noFill/>
        </p:spPr>
        <p:txBody>
          <a:bodyPr spcFirstLastPara="1" wrap="square" lIns="91425" tIns="91425" rIns="91425" bIns="91425" anchor="t" anchorCtr="0">
            <a:noAutofit/>
          </a:bodyPr>
          <a:lstStyle>
            <a:lvl1pPr marL="609585" lvl="0" indent="-457189" algn="l">
              <a:lnSpc>
                <a:spcPct val="115000"/>
              </a:lnSpc>
              <a:spcBef>
                <a:spcPts val="0"/>
              </a:spcBef>
              <a:spcAft>
                <a:spcPts val="0"/>
              </a:spcAft>
              <a:buClr>
                <a:schemeClr val="dk2"/>
              </a:buClr>
              <a:buSzPts val="1800"/>
              <a:buChar char="●"/>
              <a:defRPr sz="2400">
                <a:solidFill>
                  <a:schemeClr val="dk2"/>
                </a:solidFill>
              </a:defRPr>
            </a:lvl1pPr>
            <a:lvl2pPr marL="1219170" lvl="1" indent="-423323" algn="l">
              <a:lnSpc>
                <a:spcPct val="115000"/>
              </a:lnSpc>
              <a:spcBef>
                <a:spcPts val="2133"/>
              </a:spcBef>
              <a:spcAft>
                <a:spcPts val="0"/>
              </a:spcAft>
              <a:buClr>
                <a:schemeClr val="dk2"/>
              </a:buClr>
              <a:buSzPts val="1400"/>
              <a:buChar char="○"/>
              <a:defRPr sz="1867">
                <a:solidFill>
                  <a:schemeClr val="dk2"/>
                </a:solidFill>
              </a:defRPr>
            </a:lvl2pPr>
            <a:lvl3pPr marL="1828754" lvl="2" indent="-423323" algn="l">
              <a:lnSpc>
                <a:spcPct val="115000"/>
              </a:lnSpc>
              <a:spcBef>
                <a:spcPts val="2133"/>
              </a:spcBef>
              <a:spcAft>
                <a:spcPts val="0"/>
              </a:spcAft>
              <a:buClr>
                <a:schemeClr val="dk2"/>
              </a:buClr>
              <a:buSzPts val="1400"/>
              <a:buChar char="■"/>
              <a:defRPr sz="1867">
                <a:solidFill>
                  <a:schemeClr val="dk2"/>
                </a:solidFill>
              </a:defRPr>
            </a:lvl3pPr>
            <a:lvl4pPr marL="2438339" lvl="3" indent="-423323" algn="l">
              <a:lnSpc>
                <a:spcPct val="115000"/>
              </a:lnSpc>
              <a:spcBef>
                <a:spcPts val="2133"/>
              </a:spcBef>
              <a:spcAft>
                <a:spcPts val="0"/>
              </a:spcAft>
              <a:buClr>
                <a:schemeClr val="dk2"/>
              </a:buClr>
              <a:buSzPts val="1400"/>
              <a:buChar char="●"/>
              <a:defRPr sz="1867">
                <a:solidFill>
                  <a:schemeClr val="dk2"/>
                </a:solidFill>
              </a:defRPr>
            </a:lvl4pPr>
            <a:lvl5pPr marL="3047924" lvl="4" indent="-423323" algn="l">
              <a:lnSpc>
                <a:spcPct val="115000"/>
              </a:lnSpc>
              <a:spcBef>
                <a:spcPts val="2133"/>
              </a:spcBef>
              <a:spcAft>
                <a:spcPts val="0"/>
              </a:spcAft>
              <a:buClr>
                <a:schemeClr val="dk2"/>
              </a:buClr>
              <a:buSzPts val="1400"/>
              <a:buChar char="○"/>
              <a:defRPr sz="1867">
                <a:solidFill>
                  <a:schemeClr val="dk2"/>
                </a:solidFill>
              </a:defRPr>
            </a:lvl5pPr>
            <a:lvl6pPr marL="3657509" lvl="5" indent="-423323" algn="l">
              <a:lnSpc>
                <a:spcPct val="115000"/>
              </a:lnSpc>
              <a:spcBef>
                <a:spcPts val="2133"/>
              </a:spcBef>
              <a:spcAft>
                <a:spcPts val="0"/>
              </a:spcAft>
              <a:buClr>
                <a:schemeClr val="dk2"/>
              </a:buClr>
              <a:buSzPts val="1400"/>
              <a:buChar char="■"/>
              <a:defRPr sz="1867">
                <a:solidFill>
                  <a:schemeClr val="dk2"/>
                </a:solidFill>
              </a:defRPr>
            </a:lvl6pPr>
            <a:lvl7pPr marL="4267093" lvl="6" indent="-423323" algn="l">
              <a:lnSpc>
                <a:spcPct val="115000"/>
              </a:lnSpc>
              <a:spcBef>
                <a:spcPts val="2133"/>
              </a:spcBef>
              <a:spcAft>
                <a:spcPts val="0"/>
              </a:spcAft>
              <a:buClr>
                <a:schemeClr val="dk2"/>
              </a:buClr>
              <a:buSzPts val="1400"/>
              <a:buChar char="●"/>
              <a:defRPr sz="1867">
                <a:solidFill>
                  <a:schemeClr val="dk2"/>
                </a:solidFill>
              </a:defRPr>
            </a:lvl7pPr>
            <a:lvl8pPr marL="4876678" lvl="7" indent="-423323" algn="l">
              <a:lnSpc>
                <a:spcPct val="115000"/>
              </a:lnSpc>
              <a:spcBef>
                <a:spcPts val="2133"/>
              </a:spcBef>
              <a:spcAft>
                <a:spcPts val="0"/>
              </a:spcAft>
              <a:buClr>
                <a:schemeClr val="dk2"/>
              </a:buClr>
              <a:buSzPts val="1400"/>
              <a:buChar char="○"/>
              <a:defRPr sz="1867">
                <a:solidFill>
                  <a:schemeClr val="dk2"/>
                </a:solidFill>
              </a:defRPr>
            </a:lvl8pPr>
            <a:lvl9pPr marL="5486263" lvl="8" indent="-423323" algn="l">
              <a:lnSpc>
                <a:spcPct val="115000"/>
              </a:lnSpc>
              <a:spcBef>
                <a:spcPts val="2133"/>
              </a:spcBef>
              <a:spcAft>
                <a:spcPts val="2133"/>
              </a:spcAft>
              <a:buClr>
                <a:schemeClr val="dk2"/>
              </a:buClr>
              <a:buSzPts val="1400"/>
              <a:buChar char="■"/>
              <a:defRPr sz="1867">
                <a:solidFill>
                  <a:schemeClr val="dk2"/>
                </a:solidFill>
              </a:defRPr>
            </a:lvl9pPr>
          </a:lstStyle>
          <a:p>
            <a:endParaRPr/>
          </a:p>
        </p:txBody>
      </p:sp>
      <p:sp>
        <p:nvSpPr>
          <p:cNvPr id="114" name="Google Shape;114;p21"/>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dk2"/>
                </a:solidFill>
              </a:defRPr>
            </a:lvl1pPr>
            <a:lvl2pPr lvl="1" algn="r">
              <a:lnSpc>
                <a:spcPct val="100000"/>
              </a:lnSpc>
              <a:spcAft>
                <a:spcPts val="0"/>
              </a:spcAft>
              <a:buNone/>
              <a:defRPr sz="1333">
                <a:solidFill>
                  <a:schemeClr val="dk2"/>
                </a:solidFill>
              </a:defRPr>
            </a:lvl2pPr>
            <a:lvl3pPr lvl="2" algn="r">
              <a:lnSpc>
                <a:spcPct val="100000"/>
              </a:lnSpc>
              <a:spcAft>
                <a:spcPts val="0"/>
              </a:spcAft>
              <a:buNone/>
              <a:defRPr sz="1333">
                <a:solidFill>
                  <a:schemeClr val="dk2"/>
                </a:solidFill>
              </a:defRPr>
            </a:lvl3pPr>
            <a:lvl4pPr lvl="3" algn="r">
              <a:lnSpc>
                <a:spcPct val="100000"/>
              </a:lnSpc>
              <a:spcAft>
                <a:spcPts val="0"/>
              </a:spcAft>
              <a:buNone/>
              <a:defRPr sz="1333">
                <a:solidFill>
                  <a:schemeClr val="dk2"/>
                </a:solidFill>
              </a:defRPr>
            </a:lvl4pPr>
            <a:lvl5pPr lvl="4" algn="r">
              <a:lnSpc>
                <a:spcPct val="100000"/>
              </a:lnSpc>
              <a:spcAft>
                <a:spcPts val="0"/>
              </a:spcAft>
              <a:buNone/>
              <a:defRPr sz="1333">
                <a:solidFill>
                  <a:schemeClr val="dk2"/>
                </a:solidFill>
              </a:defRPr>
            </a:lvl5pPr>
            <a:lvl6pPr lvl="5" algn="r">
              <a:lnSpc>
                <a:spcPct val="100000"/>
              </a:lnSpc>
              <a:spcAft>
                <a:spcPts val="0"/>
              </a:spcAft>
              <a:buNone/>
              <a:defRPr sz="1333">
                <a:solidFill>
                  <a:schemeClr val="dk2"/>
                </a:solidFill>
              </a:defRPr>
            </a:lvl6pPr>
            <a:lvl7pPr lvl="6" algn="r">
              <a:lnSpc>
                <a:spcPct val="100000"/>
              </a:lnSpc>
              <a:spcAft>
                <a:spcPts val="0"/>
              </a:spcAft>
              <a:buNone/>
              <a:defRPr sz="1333">
                <a:solidFill>
                  <a:schemeClr val="dk2"/>
                </a:solidFill>
              </a:defRPr>
            </a:lvl7pPr>
            <a:lvl8pPr lvl="7" algn="r">
              <a:lnSpc>
                <a:spcPct val="100000"/>
              </a:lnSpc>
              <a:spcAft>
                <a:spcPts val="0"/>
              </a:spcAft>
              <a:buNone/>
              <a:defRPr sz="1333">
                <a:solidFill>
                  <a:schemeClr val="dk2"/>
                </a:solidFill>
              </a:defRPr>
            </a:lvl8pPr>
            <a:lvl9pPr lvl="8" algn="r">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020509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4">
  <p:cSld name="Custom layout 4">
    <p:bg>
      <p:bgPr>
        <a:solidFill>
          <a:srgbClr val="FFFFFF"/>
        </a:solidFill>
        <a:effectLst/>
      </p:bgPr>
    </p:bg>
    <p:spTree>
      <p:nvGrpSpPr>
        <p:cNvPr id="1" name="Shape 115"/>
        <p:cNvGrpSpPr/>
        <p:nvPr/>
      </p:nvGrpSpPr>
      <p:grpSpPr>
        <a:xfrm>
          <a:off x="0" y="0"/>
          <a:ext cx="0" cy="0"/>
          <a:chOff x="0" y="0"/>
          <a:chExt cx="0" cy="0"/>
        </a:xfrm>
      </p:grpSpPr>
      <p:sp>
        <p:nvSpPr>
          <p:cNvPr id="116" name="Google Shape;116;p22"/>
          <p:cNvSpPr/>
          <p:nvPr/>
        </p:nvSpPr>
        <p:spPr>
          <a:xfrm>
            <a:off x="0" y="0"/>
            <a:ext cx="12192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22"/>
          <p:cNvSpPr/>
          <p:nvPr/>
        </p:nvSpPr>
        <p:spPr>
          <a:xfrm>
            <a:off x="0"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22"/>
          <p:cNvSpPr/>
          <p:nvPr/>
        </p:nvSpPr>
        <p:spPr>
          <a:xfrm>
            <a:off x="1279360"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22"/>
          <p:cNvSpPr/>
          <p:nvPr/>
        </p:nvSpPr>
        <p:spPr>
          <a:xfrm>
            <a:off x="1875715"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22"/>
          <p:cNvSpPr/>
          <p:nvPr/>
        </p:nvSpPr>
        <p:spPr>
          <a:xfrm>
            <a:off x="3154971"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22"/>
          <p:cNvSpPr/>
          <p:nvPr/>
        </p:nvSpPr>
        <p:spPr>
          <a:xfrm>
            <a:off x="3751428"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22"/>
          <p:cNvSpPr/>
          <p:nvPr/>
        </p:nvSpPr>
        <p:spPr>
          <a:xfrm>
            <a:off x="3154971"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22"/>
          <p:cNvSpPr/>
          <p:nvPr/>
        </p:nvSpPr>
        <p:spPr>
          <a:xfrm>
            <a:off x="0"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22"/>
          <p:cNvSpPr/>
          <p:nvPr/>
        </p:nvSpPr>
        <p:spPr>
          <a:xfrm>
            <a:off x="3751412" y="342936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22"/>
          <p:cNvSpPr/>
          <p:nvPr/>
        </p:nvSpPr>
        <p:spPr>
          <a:xfrm>
            <a:off x="1875699"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22"/>
          <p:cNvSpPr/>
          <p:nvPr/>
        </p:nvSpPr>
        <p:spPr>
          <a:xfrm>
            <a:off x="1279360"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22"/>
          <p:cNvSpPr/>
          <p:nvPr/>
        </p:nvSpPr>
        <p:spPr>
          <a:xfrm>
            <a:off x="5030687"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22"/>
          <p:cNvSpPr/>
          <p:nvPr/>
        </p:nvSpPr>
        <p:spPr>
          <a:xfrm>
            <a:off x="5627144"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22"/>
          <p:cNvSpPr/>
          <p:nvPr/>
        </p:nvSpPr>
        <p:spPr>
          <a:xfrm>
            <a:off x="6906401"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22"/>
          <p:cNvSpPr/>
          <p:nvPr/>
        </p:nvSpPr>
        <p:spPr>
          <a:xfrm>
            <a:off x="7502859"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22"/>
          <p:cNvSpPr/>
          <p:nvPr/>
        </p:nvSpPr>
        <p:spPr>
          <a:xfrm>
            <a:off x="6906401"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22"/>
          <p:cNvSpPr/>
          <p:nvPr/>
        </p:nvSpPr>
        <p:spPr>
          <a:xfrm>
            <a:off x="7502843" y="342936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22"/>
          <p:cNvSpPr/>
          <p:nvPr/>
        </p:nvSpPr>
        <p:spPr>
          <a:xfrm>
            <a:off x="5627128"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22"/>
          <p:cNvSpPr/>
          <p:nvPr/>
        </p:nvSpPr>
        <p:spPr>
          <a:xfrm>
            <a:off x="5030687"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22"/>
          <p:cNvSpPr/>
          <p:nvPr/>
        </p:nvSpPr>
        <p:spPr>
          <a:xfrm>
            <a:off x="8782020"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22"/>
          <p:cNvSpPr/>
          <p:nvPr/>
        </p:nvSpPr>
        <p:spPr>
          <a:xfrm>
            <a:off x="9378479"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22"/>
          <p:cNvSpPr/>
          <p:nvPr/>
        </p:nvSpPr>
        <p:spPr>
          <a:xfrm>
            <a:off x="10657736"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2"/>
          <p:cNvSpPr/>
          <p:nvPr/>
        </p:nvSpPr>
        <p:spPr>
          <a:xfrm>
            <a:off x="11254193"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2"/>
          <p:cNvSpPr/>
          <p:nvPr/>
        </p:nvSpPr>
        <p:spPr>
          <a:xfrm>
            <a:off x="10657736"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22"/>
          <p:cNvSpPr/>
          <p:nvPr/>
        </p:nvSpPr>
        <p:spPr>
          <a:xfrm>
            <a:off x="11254177" y="342936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22"/>
          <p:cNvSpPr/>
          <p:nvPr/>
        </p:nvSpPr>
        <p:spPr>
          <a:xfrm>
            <a:off x="9378463"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2"/>
          <p:cNvSpPr/>
          <p:nvPr/>
        </p:nvSpPr>
        <p:spPr>
          <a:xfrm>
            <a:off x="8782020"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22"/>
          <p:cNvSpPr/>
          <p:nvPr/>
        </p:nvSpPr>
        <p:spPr>
          <a:xfrm>
            <a:off x="2813567" y="1407600"/>
            <a:ext cx="6564800" cy="404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22"/>
          <p:cNvSpPr txBox="1">
            <a:spLocks noGrp="1"/>
          </p:cNvSpPr>
          <p:nvPr>
            <p:ph type="ctrTitle"/>
          </p:nvPr>
        </p:nvSpPr>
        <p:spPr>
          <a:xfrm>
            <a:off x="3350067" y="1916600"/>
            <a:ext cx="5694000" cy="30248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616161"/>
              </a:buClr>
              <a:buSzPts val="3200"/>
              <a:buNone/>
              <a:defRPr sz="4267" b="1">
                <a:solidFill>
                  <a:srgbClr val="616161"/>
                </a:solidFill>
              </a:defRPr>
            </a:lvl1pPr>
            <a:lvl2pPr lvl="1" algn="l">
              <a:lnSpc>
                <a:spcPct val="100000"/>
              </a:lnSpc>
              <a:spcBef>
                <a:spcPts val="0"/>
              </a:spcBef>
              <a:spcAft>
                <a:spcPts val="0"/>
              </a:spcAft>
              <a:buClr>
                <a:srgbClr val="616161"/>
              </a:buClr>
              <a:buSzPts val="3200"/>
              <a:buNone/>
              <a:defRPr sz="4267" b="1">
                <a:solidFill>
                  <a:srgbClr val="616161"/>
                </a:solidFill>
              </a:defRPr>
            </a:lvl2pPr>
            <a:lvl3pPr lvl="2" algn="l">
              <a:lnSpc>
                <a:spcPct val="100000"/>
              </a:lnSpc>
              <a:spcBef>
                <a:spcPts val="0"/>
              </a:spcBef>
              <a:spcAft>
                <a:spcPts val="0"/>
              </a:spcAft>
              <a:buClr>
                <a:srgbClr val="616161"/>
              </a:buClr>
              <a:buSzPts val="3200"/>
              <a:buNone/>
              <a:defRPr sz="4267" b="1">
                <a:solidFill>
                  <a:srgbClr val="616161"/>
                </a:solidFill>
              </a:defRPr>
            </a:lvl3pPr>
            <a:lvl4pPr lvl="3" algn="l">
              <a:lnSpc>
                <a:spcPct val="100000"/>
              </a:lnSpc>
              <a:spcBef>
                <a:spcPts val="0"/>
              </a:spcBef>
              <a:spcAft>
                <a:spcPts val="0"/>
              </a:spcAft>
              <a:buClr>
                <a:srgbClr val="616161"/>
              </a:buClr>
              <a:buSzPts val="3200"/>
              <a:buNone/>
              <a:defRPr sz="4267" b="1">
                <a:solidFill>
                  <a:srgbClr val="616161"/>
                </a:solidFill>
              </a:defRPr>
            </a:lvl4pPr>
            <a:lvl5pPr lvl="4" algn="l">
              <a:lnSpc>
                <a:spcPct val="100000"/>
              </a:lnSpc>
              <a:spcBef>
                <a:spcPts val="0"/>
              </a:spcBef>
              <a:spcAft>
                <a:spcPts val="0"/>
              </a:spcAft>
              <a:buClr>
                <a:srgbClr val="616161"/>
              </a:buClr>
              <a:buSzPts val="3200"/>
              <a:buNone/>
              <a:defRPr sz="4267" b="1">
                <a:solidFill>
                  <a:srgbClr val="616161"/>
                </a:solidFill>
              </a:defRPr>
            </a:lvl5pPr>
            <a:lvl6pPr lvl="5" algn="l">
              <a:lnSpc>
                <a:spcPct val="100000"/>
              </a:lnSpc>
              <a:spcBef>
                <a:spcPts val="0"/>
              </a:spcBef>
              <a:spcAft>
                <a:spcPts val="0"/>
              </a:spcAft>
              <a:buClr>
                <a:srgbClr val="616161"/>
              </a:buClr>
              <a:buSzPts val="3200"/>
              <a:buNone/>
              <a:defRPr sz="4267" b="1">
                <a:solidFill>
                  <a:srgbClr val="616161"/>
                </a:solidFill>
              </a:defRPr>
            </a:lvl6pPr>
            <a:lvl7pPr lvl="6" algn="l">
              <a:lnSpc>
                <a:spcPct val="100000"/>
              </a:lnSpc>
              <a:spcBef>
                <a:spcPts val="0"/>
              </a:spcBef>
              <a:spcAft>
                <a:spcPts val="0"/>
              </a:spcAft>
              <a:buClr>
                <a:srgbClr val="616161"/>
              </a:buClr>
              <a:buSzPts val="3200"/>
              <a:buNone/>
              <a:defRPr sz="4267" b="1">
                <a:solidFill>
                  <a:srgbClr val="616161"/>
                </a:solidFill>
              </a:defRPr>
            </a:lvl7pPr>
            <a:lvl8pPr lvl="7" algn="l">
              <a:lnSpc>
                <a:spcPct val="100000"/>
              </a:lnSpc>
              <a:spcBef>
                <a:spcPts val="0"/>
              </a:spcBef>
              <a:spcAft>
                <a:spcPts val="0"/>
              </a:spcAft>
              <a:buClr>
                <a:srgbClr val="616161"/>
              </a:buClr>
              <a:buSzPts val="3200"/>
              <a:buNone/>
              <a:defRPr sz="4267" b="1">
                <a:solidFill>
                  <a:srgbClr val="616161"/>
                </a:solidFill>
              </a:defRPr>
            </a:lvl8pPr>
            <a:lvl9pPr lvl="8" algn="l">
              <a:lnSpc>
                <a:spcPct val="100000"/>
              </a:lnSpc>
              <a:spcBef>
                <a:spcPts val="0"/>
              </a:spcBef>
              <a:spcAft>
                <a:spcPts val="0"/>
              </a:spcAft>
              <a:buClr>
                <a:srgbClr val="616161"/>
              </a:buClr>
              <a:buSzPts val="3200"/>
              <a:buNone/>
              <a:defRPr sz="4267" b="1">
                <a:solidFill>
                  <a:srgbClr val="616161"/>
                </a:solidFill>
              </a:defRPr>
            </a:lvl9pPr>
          </a:lstStyle>
          <a:p>
            <a:endParaRPr/>
          </a:p>
        </p:txBody>
      </p:sp>
      <p:sp>
        <p:nvSpPr>
          <p:cNvPr id="145" name="Google Shape;145;p22"/>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616161"/>
                </a:solidFill>
              </a:defRPr>
            </a:lvl1pPr>
            <a:lvl2pPr lvl="1" algn="r">
              <a:lnSpc>
                <a:spcPct val="100000"/>
              </a:lnSpc>
              <a:spcAft>
                <a:spcPts val="0"/>
              </a:spcAft>
              <a:buNone/>
              <a:defRPr sz="1333">
                <a:solidFill>
                  <a:srgbClr val="616161"/>
                </a:solidFill>
              </a:defRPr>
            </a:lvl2pPr>
            <a:lvl3pPr lvl="2" algn="r">
              <a:lnSpc>
                <a:spcPct val="100000"/>
              </a:lnSpc>
              <a:spcAft>
                <a:spcPts val="0"/>
              </a:spcAft>
              <a:buNone/>
              <a:defRPr sz="1333">
                <a:solidFill>
                  <a:srgbClr val="616161"/>
                </a:solidFill>
              </a:defRPr>
            </a:lvl3pPr>
            <a:lvl4pPr lvl="3" algn="r">
              <a:lnSpc>
                <a:spcPct val="100000"/>
              </a:lnSpc>
              <a:spcAft>
                <a:spcPts val="0"/>
              </a:spcAft>
              <a:buNone/>
              <a:defRPr sz="1333">
                <a:solidFill>
                  <a:srgbClr val="616161"/>
                </a:solidFill>
              </a:defRPr>
            </a:lvl4pPr>
            <a:lvl5pPr lvl="4" algn="r">
              <a:lnSpc>
                <a:spcPct val="100000"/>
              </a:lnSpc>
              <a:spcAft>
                <a:spcPts val="0"/>
              </a:spcAft>
              <a:buNone/>
              <a:defRPr sz="1333">
                <a:solidFill>
                  <a:srgbClr val="616161"/>
                </a:solidFill>
              </a:defRPr>
            </a:lvl5pPr>
            <a:lvl6pPr lvl="5" algn="r">
              <a:lnSpc>
                <a:spcPct val="100000"/>
              </a:lnSpc>
              <a:spcAft>
                <a:spcPts val="0"/>
              </a:spcAft>
              <a:buNone/>
              <a:defRPr sz="1333">
                <a:solidFill>
                  <a:srgbClr val="616161"/>
                </a:solidFill>
              </a:defRPr>
            </a:lvl6pPr>
            <a:lvl7pPr lvl="6" algn="r">
              <a:lnSpc>
                <a:spcPct val="100000"/>
              </a:lnSpc>
              <a:spcAft>
                <a:spcPts val="0"/>
              </a:spcAft>
              <a:buNone/>
              <a:defRPr sz="1333">
                <a:solidFill>
                  <a:srgbClr val="616161"/>
                </a:solidFill>
              </a:defRPr>
            </a:lvl7pPr>
            <a:lvl8pPr lvl="7" algn="r">
              <a:lnSpc>
                <a:spcPct val="100000"/>
              </a:lnSpc>
              <a:spcAft>
                <a:spcPts val="0"/>
              </a:spcAft>
              <a:buNone/>
              <a:defRPr sz="1333">
                <a:solidFill>
                  <a:srgbClr val="616161"/>
                </a:solidFill>
              </a:defRPr>
            </a:lvl8pPr>
            <a:lvl9pPr lvl="8" algn="r">
              <a:lnSpc>
                <a:spcPct val="100000"/>
              </a:lnSpc>
              <a:spcAft>
                <a:spcPts val="0"/>
              </a:spcAft>
              <a:buNone/>
              <a:defRPr sz="1333">
                <a:solidFill>
                  <a:srgbClr val="616161"/>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121277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1 1">
  <p:cSld name="Custom layout 1 1">
    <p:spTree>
      <p:nvGrpSpPr>
        <p:cNvPr id="1" name="Shape 146"/>
        <p:cNvGrpSpPr/>
        <p:nvPr/>
      </p:nvGrpSpPr>
      <p:grpSpPr>
        <a:xfrm>
          <a:off x="0" y="0"/>
          <a:ext cx="0" cy="0"/>
          <a:chOff x="0" y="0"/>
          <a:chExt cx="0" cy="0"/>
        </a:xfrm>
      </p:grpSpPr>
      <p:sp>
        <p:nvSpPr>
          <p:cNvPr id="147" name="Google Shape;147;p23"/>
          <p:cNvSpPr/>
          <p:nvPr/>
        </p:nvSpPr>
        <p:spPr>
          <a:xfrm>
            <a:off x="0" y="0"/>
            <a:ext cx="12192000" cy="6858000"/>
          </a:xfrm>
          <a:prstGeom prst="rect">
            <a:avLst/>
          </a:prstGeom>
          <a:solidFill>
            <a:srgbClr val="EFEFE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23"/>
          <p:cNvSpPr/>
          <p:nvPr/>
        </p:nvSpPr>
        <p:spPr>
          <a:xfrm>
            <a:off x="4455067" y="419833"/>
            <a:ext cx="7315200" cy="6017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23"/>
          <p:cNvSpPr/>
          <p:nvPr/>
        </p:nvSpPr>
        <p:spPr>
          <a:xfrm>
            <a:off x="0" y="0"/>
            <a:ext cx="4064000" cy="6858000"/>
          </a:xfrm>
          <a:prstGeom prst="rect">
            <a:avLst/>
          </a:prstGeom>
          <a:solidFill>
            <a:srgbClr val="4285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23"/>
          <p:cNvSpPr/>
          <p:nvPr/>
        </p:nvSpPr>
        <p:spPr>
          <a:xfrm>
            <a:off x="4455067" y="419833"/>
            <a:ext cx="7315200" cy="151200"/>
          </a:xfrm>
          <a:prstGeom prst="rect">
            <a:avLst/>
          </a:prstGeom>
          <a:solidFill>
            <a:srgbClr val="4285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23"/>
          <p:cNvSpPr txBox="1">
            <a:spLocks noGrp="1"/>
          </p:cNvSpPr>
          <p:nvPr>
            <p:ph type="title"/>
          </p:nvPr>
        </p:nvSpPr>
        <p:spPr>
          <a:xfrm>
            <a:off x="464400" y="570933"/>
            <a:ext cx="3135200" cy="58664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3733" b="1">
                <a:solidFill>
                  <a:srgbClr val="FFFFFF"/>
                </a:solidFill>
              </a:defRPr>
            </a:lvl1pPr>
            <a:lvl2pPr lvl="1" algn="l" rtl="0">
              <a:lnSpc>
                <a:spcPct val="100000"/>
              </a:lnSpc>
              <a:spcBef>
                <a:spcPts val="0"/>
              </a:spcBef>
              <a:spcAft>
                <a:spcPts val="0"/>
              </a:spcAft>
              <a:buClr>
                <a:srgbClr val="FFFFFF"/>
              </a:buClr>
              <a:buSzPts val="2800"/>
              <a:buNone/>
              <a:defRPr sz="3733" b="1">
                <a:solidFill>
                  <a:srgbClr val="FFFFFF"/>
                </a:solidFill>
              </a:defRPr>
            </a:lvl2pPr>
            <a:lvl3pPr lvl="2" algn="l" rtl="0">
              <a:lnSpc>
                <a:spcPct val="100000"/>
              </a:lnSpc>
              <a:spcBef>
                <a:spcPts val="0"/>
              </a:spcBef>
              <a:spcAft>
                <a:spcPts val="0"/>
              </a:spcAft>
              <a:buClr>
                <a:srgbClr val="FFFFFF"/>
              </a:buClr>
              <a:buSzPts val="2800"/>
              <a:buNone/>
              <a:defRPr sz="3733" b="1">
                <a:solidFill>
                  <a:srgbClr val="FFFFFF"/>
                </a:solidFill>
              </a:defRPr>
            </a:lvl3pPr>
            <a:lvl4pPr lvl="3" algn="l" rtl="0">
              <a:lnSpc>
                <a:spcPct val="100000"/>
              </a:lnSpc>
              <a:spcBef>
                <a:spcPts val="0"/>
              </a:spcBef>
              <a:spcAft>
                <a:spcPts val="0"/>
              </a:spcAft>
              <a:buClr>
                <a:srgbClr val="FFFFFF"/>
              </a:buClr>
              <a:buSzPts val="2800"/>
              <a:buNone/>
              <a:defRPr sz="3733" b="1">
                <a:solidFill>
                  <a:srgbClr val="FFFFFF"/>
                </a:solidFill>
              </a:defRPr>
            </a:lvl4pPr>
            <a:lvl5pPr lvl="4" algn="l" rtl="0">
              <a:lnSpc>
                <a:spcPct val="100000"/>
              </a:lnSpc>
              <a:spcBef>
                <a:spcPts val="0"/>
              </a:spcBef>
              <a:spcAft>
                <a:spcPts val="0"/>
              </a:spcAft>
              <a:buClr>
                <a:srgbClr val="FFFFFF"/>
              </a:buClr>
              <a:buSzPts val="2800"/>
              <a:buNone/>
              <a:defRPr sz="3733" b="1">
                <a:solidFill>
                  <a:srgbClr val="FFFFFF"/>
                </a:solidFill>
              </a:defRPr>
            </a:lvl5pPr>
            <a:lvl6pPr lvl="5" algn="l" rtl="0">
              <a:lnSpc>
                <a:spcPct val="100000"/>
              </a:lnSpc>
              <a:spcBef>
                <a:spcPts val="0"/>
              </a:spcBef>
              <a:spcAft>
                <a:spcPts val="0"/>
              </a:spcAft>
              <a:buClr>
                <a:srgbClr val="FFFFFF"/>
              </a:buClr>
              <a:buSzPts val="2800"/>
              <a:buNone/>
              <a:defRPr sz="3733" b="1">
                <a:solidFill>
                  <a:srgbClr val="FFFFFF"/>
                </a:solidFill>
              </a:defRPr>
            </a:lvl6pPr>
            <a:lvl7pPr lvl="6" algn="l" rtl="0">
              <a:lnSpc>
                <a:spcPct val="100000"/>
              </a:lnSpc>
              <a:spcBef>
                <a:spcPts val="0"/>
              </a:spcBef>
              <a:spcAft>
                <a:spcPts val="0"/>
              </a:spcAft>
              <a:buClr>
                <a:srgbClr val="FFFFFF"/>
              </a:buClr>
              <a:buSzPts val="2800"/>
              <a:buNone/>
              <a:defRPr sz="3733" b="1">
                <a:solidFill>
                  <a:srgbClr val="FFFFFF"/>
                </a:solidFill>
              </a:defRPr>
            </a:lvl7pPr>
            <a:lvl8pPr lvl="7" algn="l" rtl="0">
              <a:lnSpc>
                <a:spcPct val="100000"/>
              </a:lnSpc>
              <a:spcBef>
                <a:spcPts val="0"/>
              </a:spcBef>
              <a:spcAft>
                <a:spcPts val="0"/>
              </a:spcAft>
              <a:buClr>
                <a:srgbClr val="FFFFFF"/>
              </a:buClr>
              <a:buSzPts val="2800"/>
              <a:buNone/>
              <a:defRPr sz="3733" b="1">
                <a:solidFill>
                  <a:srgbClr val="FFFFFF"/>
                </a:solidFill>
              </a:defRPr>
            </a:lvl8pPr>
            <a:lvl9pPr lvl="8" algn="l" rtl="0">
              <a:lnSpc>
                <a:spcPct val="100000"/>
              </a:lnSpc>
              <a:spcBef>
                <a:spcPts val="0"/>
              </a:spcBef>
              <a:spcAft>
                <a:spcPts val="0"/>
              </a:spcAft>
              <a:buClr>
                <a:srgbClr val="FFFFFF"/>
              </a:buClr>
              <a:buSzPts val="2800"/>
              <a:buNone/>
              <a:defRPr sz="3733" b="1">
                <a:solidFill>
                  <a:srgbClr val="FFFFFF"/>
                </a:solidFill>
              </a:defRPr>
            </a:lvl9pPr>
          </a:lstStyle>
          <a:p>
            <a:endParaRPr/>
          </a:p>
        </p:txBody>
      </p:sp>
      <p:sp>
        <p:nvSpPr>
          <p:cNvPr id="152" name="Google Shape;152;p23"/>
          <p:cNvSpPr txBox="1">
            <a:spLocks noGrp="1"/>
          </p:cNvSpPr>
          <p:nvPr>
            <p:ph type="body" idx="1"/>
          </p:nvPr>
        </p:nvSpPr>
        <p:spPr>
          <a:xfrm>
            <a:off x="4719100" y="791867"/>
            <a:ext cx="6787200" cy="53488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rgbClr val="666666"/>
              </a:buClr>
              <a:buSzPts val="1400"/>
              <a:buChar char="●"/>
              <a:defRPr sz="1867">
                <a:solidFill>
                  <a:srgbClr val="666666"/>
                </a:solidFill>
              </a:defRPr>
            </a:lvl1pPr>
            <a:lvl2pPr marL="1219170" lvl="1" indent="-406390" algn="l" rtl="0">
              <a:lnSpc>
                <a:spcPct val="115000"/>
              </a:lnSpc>
              <a:spcBef>
                <a:spcPts val="2133"/>
              </a:spcBef>
              <a:spcAft>
                <a:spcPts val="0"/>
              </a:spcAft>
              <a:buClr>
                <a:srgbClr val="666666"/>
              </a:buClr>
              <a:buSzPts val="1200"/>
              <a:buChar char="○"/>
              <a:defRPr sz="1600">
                <a:solidFill>
                  <a:srgbClr val="666666"/>
                </a:solidFill>
              </a:defRPr>
            </a:lvl2pPr>
            <a:lvl3pPr marL="1828754" lvl="2" indent="-406390" algn="l" rtl="0">
              <a:lnSpc>
                <a:spcPct val="115000"/>
              </a:lnSpc>
              <a:spcBef>
                <a:spcPts val="2133"/>
              </a:spcBef>
              <a:spcAft>
                <a:spcPts val="0"/>
              </a:spcAft>
              <a:buClr>
                <a:srgbClr val="666666"/>
              </a:buClr>
              <a:buSzPts val="1200"/>
              <a:buChar char="■"/>
              <a:defRPr sz="1600">
                <a:solidFill>
                  <a:srgbClr val="666666"/>
                </a:solidFill>
              </a:defRPr>
            </a:lvl3pPr>
            <a:lvl4pPr marL="2438339" lvl="3" indent="-406390" algn="l" rtl="0">
              <a:lnSpc>
                <a:spcPct val="115000"/>
              </a:lnSpc>
              <a:spcBef>
                <a:spcPts val="2133"/>
              </a:spcBef>
              <a:spcAft>
                <a:spcPts val="0"/>
              </a:spcAft>
              <a:buClr>
                <a:srgbClr val="666666"/>
              </a:buClr>
              <a:buSzPts val="1200"/>
              <a:buChar char="●"/>
              <a:defRPr sz="1600">
                <a:solidFill>
                  <a:srgbClr val="666666"/>
                </a:solidFill>
              </a:defRPr>
            </a:lvl4pPr>
            <a:lvl5pPr marL="3047924" lvl="4" indent="-406390" algn="l" rtl="0">
              <a:lnSpc>
                <a:spcPct val="115000"/>
              </a:lnSpc>
              <a:spcBef>
                <a:spcPts val="2133"/>
              </a:spcBef>
              <a:spcAft>
                <a:spcPts val="0"/>
              </a:spcAft>
              <a:buClr>
                <a:srgbClr val="666666"/>
              </a:buClr>
              <a:buSzPts val="1200"/>
              <a:buChar char="○"/>
              <a:defRPr sz="1600">
                <a:solidFill>
                  <a:srgbClr val="666666"/>
                </a:solidFill>
              </a:defRPr>
            </a:lvl5pPr>
            <a:lvl6pPr marL="3657509" lvl="5" indent="-406390" algn="l" rtl="0">
              <a:lnSpc>
                <a:spcPct val="115000"/>
              </a:lnSpc>
              <a:spcBef>
                <a:spcPts val="2133"/>
              </a:spcBef>
              <a:spcAft>
                <a:spcPts val="0"/>
              </a:spcAft>
              <a:buClr>
                <a:srgbClr val="666666"/>
              </a:buClr>
              <a:buSzPts val="1200"/>
              <a:buChar char="■"/>
              <a:defRPr sz="1600">
                <a:solidFill>
                  <a:srgbClr val="666666"/>
                </a:solidFill>
              </a:defRPr>
            </a:lvl6pPr>
            <a:lvl7pPr marL="4267093" lvl="6" indent="-406390" algn="l" rtl="0">
              <a:lnSpc>
                <a:spcPct val="115000"/>
              </a:lnSpc>
              <a:spcBef>
                <a:spcPts val="2133"/>
              </a:spcBef>
              <a:spcAft>
                <a:spcPts val="0"/>
              </a:spcAft>
              <a:buClr>
                <a:srgbClr val="666666"/>
              </a:buClr>
              <a:buSzPts val="1200"/>
              <a:buChar char="●"/>
              <a:defRPr sz="1600">
                <a:solidFill>
                  <a:srgbClr val="666666"/>
                </a:solidFill>
              </a:defRPr>
            </a:lvl7pPr>
            <a:lvl8pPr marL="4876678" lvl="7" indent="-406390" algn="l" rtl="0">
              <a:lnSpc>
                <a:spcPct val="115000"/>
              </a:lnSpc>
              <a:spcBef>
                <a:spcPts val="2133"/>
              </a:spcBef>
              <a:spcAft>
                <a:spcPts val="0"/>
              </a:spcAft>
              <a:buClr>
                <a:srgbClr val="666666"/>
              </a:buClr>
              <a:buSzPts val="1200"/>
              <a:buChar char="○"/>
              <a:defRPr sz="1600">
                <a:solidFill>
                  <a:srgbClr val="666666"/>
                </a:solidFill>
              </a:defRPr>
            </a:lvl8pPr>
            <a:lvl9pPr marL="5486263" lvl="8" indent="-406390" algn="l" rtl="0">
              <a:lnSpc>
                <a:spcPct val="115000"/>
              </a:lnSpc>
              <a:spcBef>
                <a:spcPts val="2133"/>
              </a:spcBef>
              <a:spcAft>
                <a:spcPts val="2133"/>
              </a:spcAft>
              <a:buClr>
                <a:srgbClr val="666666"/>
              </a:buClr>
              <a:buSzPts val="1200"/>
              <a:buChar char="■"/>
              <a:defRPr sz="1600">
                <a:solidFill>
                  <a:srgbClr val="666666"/>
                </a:solidFill>
              </a:defRPr>
            </a:lvl9pPr>
          </a:lstStyle>
          <a:p>
            <a:endParaRPr/>
          </a:p>
        </p:txBody>
      </p:sp>
      <p:sp>
        <p:nvSpPr>
          <p:cNvPr id="153" name="Google Shape;153;p23"/>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rgbClr val="666666"/>
                </a:solidFill>
              </a:defRPr>
            </a:lvl1pPr>
            <a:lvl2pPr lvl="1" algn="r" rtl="0">
              <a:lnSpc>
                <a:spcPct val="100000"/>
              </a:lnSpc>
              <a:spcAft>
                <a:spcPts val="0"/>
              </a:spcAft>
              <a:buNone/>
              <a:defRPr sz="1333">
                <a:solidFill>
                  <a:srgbClr val="666666"/>
                </a:solidFill>
              </a:defRPr>
            </a:lvl2pPr>
            <a:lvl3pPr lvl="2" algn="r" rtl="0">
              <a:lnSpc>
                <a:spcPct val="100000"/>
              </a:lnSpc>
              <a:spcAft>
                <a:spcPts val="0"/>
              </a:spcAft>
              <a:buNone/>
              <a:defRPr sz="1333">
                <a:solidFill>
                  <a:srgbClr val="666666"/>
                </a:solidFill>
              </a:defRPr>
            </a:lvl3pPr>
            <a:lvl4pPr lvl="3" algn="r" rtl="0">
              <a:lnSpc>
                <a:spcPct val="100000"/>
              </a:lnSpc>
              <a:spcAft>
                <a:spcPts val="0"/>
              </a:spcAft>
              <a:buNone/>
              <a:defRPr sz="1333">
                <a:solidFill>
                  <a:srgbClr val="666666"/>
                </a:solidFill>
              </a:defRPr>
            </a:lvl4pPr>
            <a:lvl5pPr lvl="4" algn="r" rtl="0">
              <a:lnSpc>
                <a:spcPct val="100000"/>
              </a:lnSpc>
              <a:spcAft>
                <a:spcPts val="0"/>
              </a:spcAft>
              <a:buNone/>
              <a:defRPr sz="1333">
                <a:solidFill>
                  <a:srgbClr val="666666"/>
                </a:solidFill>
              </a:defRPr>
            </a:lvl5pPr>
            <a:lvl6pPr lvl="5" algn="r" rtl="0">
              <a:lnSpc>
                <a:spcPct val="100000"/>
              </a:lnSpc>
              <a:spcAft>
                <a:spcPts val="0"/>
              </a:spcAft>
              <a:buNone/>
              <a:defRPr sz="1333">
                <a:solidFill>
                  <a:srgbClr val="666666"/>
                </a:solidFill>
              </a:defRPr>
            </a:lvl6pPr>
            <a:lvl7pPr lvl="6" algn="r" rtl="0">
              <a:lnSpc>
                <a:spcPct val="100000"/>
              </a:lnSpc>
              <a:spcAft>
                <a:spcPts val="0"/>
              </a:spcAft>
              <a:buNone/>
              <a:defRPr sz="1333">
                <a:solidFill>
                  <a:srgbClr val="666666"/>
                </a:solidFill>
              </a:defRPr>
            </a:lvl7pPr>
            <a:lvl8pPr lvl="7" algn="r" rtl="0">
              <a:lnSpc>
                <a:spcPct val="100000"/>
              </a:lnSpc>
              <a:spcAft>
                <a:spcPts val="0"/>
              </a:spcAft>
              <a:buNone/>
              <a:defRPr sz="1333">
                <a:solidFill>
                  <a:srgbClr val="666666"/>
                </a:solidFill>
              </a:defRPr>
            </a:lvl8pPr>
            <a:lvl9pPr lvl="8" algn="r" rtl="0">
              <a:lnSpc>
                <a:spcPct val="100000"/>
              </a:lnSpc>
              <a:spcAft>
                <a:spcPts val="0"/>
              </a:spcAft>
              <a:buNone/>
              <a:defRPr sz="1333">
                <a:solidFill>
                  <a:srgbClr val="666666"/>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018053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4 1">
  <p:cSld name="Custom layout 4 1">
    <p:bg>
      <p:bgPr>
        <a:solidFill>
          <a:srgbClr val="FFFFFF"/>
        </a:solidFill>
        <a:effectLst/>
      </p:bgPr>
    </p:bg>
    <p:spTree>
      <p:nvGrpSpPr>
        <p:cNvPr id="1" name="Shape 154"/>
        <p:cNvGrpSpPr/>
        <p:nvPr/>
      </p:nvGrpSpPr>
      <p:grpSpPr>
        <a:xfrm>
          <a:off x="0" y="0"/>
          <a:ext cx="0" cy="0"/>
          <a:chOff x="0" y="0"/>
          <a:chExt cx="0" cy="0"/>
        </a:xfrm>
      </p:grpSpPr>
      <p:sp>
        <p:nvSpPr>
          <p:cNvPr id="155" name="Google Shape;155;p24"/>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24"/>
          <p:cNvSpPr txBox="1">
            <a:spLocks noGrp="1"/>
          </p:cNvSpPr>
          <p:nvPr>
            <p:ph type="body" idx="1"/>
          </p:nvPr>
        </p:nvSpPr>
        <p:spPr>
          <a:xfrm>
            <a:off x="423233" y="1257300"/>
            <a:ext cx="3134400" cy="41664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57" name="Google Shape;157;p24"/>
          <p:cNvSpPr txBox="1">
            <a:spLocks noGrp="1"/>
          </p:cNvSpPr>
          <p:nvPr>
            <p:ph type="body" idx="2"/>
          </p:nvPr>
        </p:nvSpPr>
        <p:spPr>
          <a:xfrm>
            <a:off x="3661197" y="1257300"/>
            <a:ext cx="3134400" cy="41664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58" name="Google Shape;158;p24"/>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136661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6">
  <p:cSld name="Custom layout 6">
    <p:bg>
      <p:bgPr>
        <a:solidFill>
          <a:srgbClr val="FFFFFF"/>
        </a:solidFill>
        <a:effectLst/>
      </p:bgPr>
    </p:bg>
    <p:spTree>
      <p:nvGrpSpPr>
        <p:cNvPr id="1" name="Shape 159"/>
        <p:cNvGrpSpPr/>
        <p:nvPr/>
      </p:nvGrpSpPr>
      <p:grpSpPr>
        <a:xfrm>
          <a:off x="0" y="0"/>
          <a:ext cx="0" cy="0"/>
          <a:chOff x="0" y="0"/>
          <a:chExt cx="0" cy="0"/>
        </a:xfrm>
      </p:grpSpPr>
      <p:sp>
        <p:nvSpPr>
          <p:cNvPr id="160" name="Google Shape;160;p25"/>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25"/>
          <p:cNvSpPr txBox="1">
            <a:spLocks noGrp="1"/>
          </p:cNvSpPr>
          <p:nvPr>
            <p:ph type="body" idx="1"/>
          </p:nvPr>
        </p:nvSpPr>
        <p:spPr>
          <a:xfrm>
            <a:off x="423233" y="1233200"/>
            <a:ext cx="6372400" cy="4190400"/>
          </a:xfrm>
          <a:prstGeom prst="rect">
            <a:avLst/>
          </a:prstGeom>
          <a:noFill/>
        </p:spPr>
        <p:txBody>
          <a:bodyPr spcFirstLastPara="1" wrap="square" lIns="91425" tIns="91425" rIns="91425" bIns="91425" anchor="t" anchorCtr="0">
            <a:noAutofit/>
          </a:bodyPr>
          <a:lstStyle>
            <a:lvl1pPr marL="609585" lvl="0" indent="-440256" algn="l">
              <a:lnSpc>
                <a:spcPct val="115000"/>
              </a:lnSpc>
              <a:spcBef>
                <a:spcPts val="0"/>
              </a:spcBef>
              <a:spcAft>
                <a:spcPts val="0"/>
              </a:spcAft>
              <a:buClr>
                <a:schemeClr val="dk2"/>
              </a:buClr>
              <a:buSzPts val="1600"/>
              <a:buChar char="●"/>
              <a:defRPr sz="2133">
                <a:solidFill>
                  <a:schemeClr val="dk2"/>
                </a:solidFill>
              </a:defRPr>
            </a:lvl1pPr>
            <a:lvl2pPr marL="1219170" lvl="1" indent="-423323" algn="l">
              <a:lnSpc>
                <a:spcPct val="115000"/>
              </a:lnSpc>
              <a:spcBef>
                <a:spcPts val="2133"/>
              </a:spcBef>
              <a:spcAft>
                <a:spcPts val="0"/>
              </a:spcAft>
              <a:buClr>
                <a:schemeClr val="dk2"/>
              </a:buClr>
              <a:buSzPts val="1400"/>
              <a:buChar char="○"/>
              <a:defRPr sz="1867">
                <a:solidFill>
                  <a:schemeClr val="dk2"/>
                </a:solidFill>
              </a:defRPr>
            </a:lvl2pPr>
            <a:lvl3pPr marL="1828754" lvl="2" indent="-423323" algn="l">
              <a:lnSpc>
                <a:spcPct val="115000"/>
              </a:lnSpc>
              <a:spcBef>
                <a:spcPts val="2133"/>
              </a:spcBef>
              <a:spcAft>
                <a:spcPts val="0"/>
              </a:spcAft>
              <a:buClr>
                <a:schemeClr val="dk2"/>
              </a:buClr>
              <a:buSzPts val="1400"/>
              <a:buChar char="■"/>
              <a:defRPr sz="1867">
                <a:solidFill>
                  <a:schemeClr val="dk2"/>
                </a:solidFill>
              </a:defRPr>
            </a:lvl3pPr>
            <a:lvl4pPr marL="2438339" lvl="3" indent="-423323" algn="l">
              <a:lnSpc>
                <a:spcPct val="115000"/>
              </a:lnSpc>
              <a:spcBef>
                <a:spcPts val="2133"/>
              </a:spcBef>
              <a:spcAft>
                <a:spcPts val="0"/>
              </a:spcAft>
              <a:buClr>
                <a:schemeClr val="dk2"/>
              </a:buClr>
              <a:buSzPts val="1400"/>
              <a:buChar char="●"/>
              <a:defRPr sz="1867">
                <a:solidFill>
                  <a:schemeClr val="dk2"/>
                </a:solidFill>
              </a:defRPr>
            </a:lvl4pPr>
            <a:lvl5pPr marL="3047924" lvl="4" indent="-423323" algn="l">
              <a:lnSpc>
                <a:spcPct val="115000"/>
              </a:lnSpc>
              <a:spcBef>
                <a:spcPts val="2133"/>
              </a:spcBef>
              <a:spcAft>
                <a:spcPts val="0"/>
              </a:spcAft>
              <a:buClr>
                <a:schemeClr val="dk2"/>
              </a:buClr>
              <a:buSzPts val="1400"/>
              <a:buChar char="○"/>
              <a:defRPr sz="1867">
                <a:solidFill>
                  <a:schemeClr val="dk2"/>
                </a:solidFill>
              </a:defRPr>
            </a:lvl5pPr>
            <a:lvl6pPr marL="3657509" lvl="5" indent="-423323" algn="l">
              <a:lnSpc>
                <a:spcPct val="115000"/>
              </a:lnSpc>
              <a:spcBef>
                <a:spcPts val="2133"/>
              </a:spcBef>
              <a:spcAft>
                <a:spcPts val="0"/>
              </a:spcAft>
              <a:buClr>
                <a:schemeClr val="dk2"/>
              </a:buClr>
              <a:buSzPts val="1400"/>
              <a:buChar char="■"/>
              <a:defRPr sz="1867">
                <a:solidFill>
                  <a:schemeClr val="dk2"/>
                </a:solidFill>
              </a:defRPr>
            </a:lvl6pPr>
            <a:lvl7pPr marL="4267093" lvl="6" indent="-423323" algn="l">
              <a:lnSpc>
                <a:spcPct val="115000"/>
              </a:lnSpc>
              <a:spcBef>
                <a:spcPts val="2133"/>
              </a:spcBef>
              <a:spcAft>
                <a:spcPts val="0"/>
              </a:spcAft>
              <a:buClr>
                <a:schemeClr val="dk2"/>
              </a:buClr>
              <a:buSzPts val="1400"/>
              <a:buChar char="●"/>
              <a:defRPr sz="1867">
                <a:solidFill>
                  <a:schemeClr val="dk2"/>
                </a:solidFill>
              </a:defRPr>
            </a:lvl7pPr>
            <a:lvl8pPr marL="4876678" lvl="7" indent="-423323" algn="l">
              <a:lnSpc>
                <a:spcPct val="115000"/>
              </a:lnSpc>
              <a:spcBef>
                <a:spcPts val="2133"/>
              </a:spcBef>
              <a:spcAft>
                <a:spcPts val="0"/>
              </a:spcAft>
              <a:buClr>
                <a:schemeClr val="dk2"/>
              </a:buClr>
              <a:buSzPts val="1400"/>
              <a:buChar char="○"/>
              <a:defRPr sz="1867">
                <a:solidFill>
                  <a:schemeClr val="dk2"/>
                </a:solidFill>
              </a:defRPr>
            </a:lvl8pPr>
            <a:lvl9pPr marL="5486263" lvl="8" indent="-423323" algn="l">
              <a:lnSpc>
                <a:spcPct val="115000"/>
              </a:lnSpc>
              <a:spcBef>
                <a:spcPts val="2133"/>
              </a:spcBef>
              <a:spcAft>
                <a:spcPts val="2133"/>
              </a:spcAft>
              <a:buClr>
                <a:schemeClr val="dk2"/>
              </a:buClr>
              <a:buSzPts val="1400"/>
              <a:buChar char="■"/>
              <a:defRPr sz="1867">
                <a:solidFill>
                  <a:schemeClr val="dk2"/>
                </a:solidFill>
              </a:defRPr>
            </a:lvl9pPr>
          </a:lstStyle>
          <a:p>
            <a:endParaRPr/>
          </a:p>
        </p:txBody>
      </p:sp>
      <p:sp>
        <p:nvSpPr>
          <p:cNvPr id="162" name="Google Shape;162;p25"/>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dk2"/>
                </a:solidFill>
              </a:defRPr>
            </a:lvl1pPr>
            <a:lvl2pPr lvl="1" algn="r">
              <a:lnSpc>
                <a:spcPct val="100000"/>
              </a:lnSpc>
              <a:spcAft>
                <a:spcPts val="0"/>
              </a:spcAft>
              <a:buNone/>
              <a:defRPr sz="1333">
                <a:solidFill>
                  <a:schemeClr val="dk2"/>
                </a:solidFill>
              </a:defRPr>
            </a:lvl2pPr>
            <a:lvl3pPr lvl="2" algn="r">
              <a:lnSpc>
                <a:spcPct val="100000"/>
              </a:lnSpc>
              <a:spcAft>
                <a:spcPts val="0"/>
              </a:spcAft>
              <a:buNone/>
              <a:defRPr sz="1333">
                <a:solidFill>
                  <a:schemeClr val="dk2"/>
                </a:solidFill>
              </a:defRPr>
            </a:lvl3pPr>
            <a:lvl4pPr lvl="3" algn="r">
              <a:lnSpc>
                <a:spcPct val="100000"/>
              </a:lnSpc>
              <a:spcAft>
                <a:spcPts val="0"/>
              </a:spcAft>
              <a:buNone/>
              <a:defRPr sz="1333">
                <a:solidFill>
                  <a:schemeClr val="dk2"/>
                </a:solidFill>
              </a:defRPr>
            </a:lvl4pPr>
            <a:lvl5pPr lvl="4" algn="r">
              <a:lnSpc>
                <a:spcPct val="100000"/>
              </a:lnSpc>
              <a:spcAft>
                <a:spcPts val="0"/>
              </a:spcAft>
              <a:buNone/>
              <a:defRPr sz="1333">
                <a:solidFill>
                  <a:schemeClr val="dk2"/>
                </a:solidFill>
              </a:defRPr>
            </a:lvl5pPr>
            <a:lvl6pPr lvl="5" algn="r">
              <a:lnSpc>
                <a:spcPct val="100000"/>
              </a:lnSpc>
              <a:spcAft>
                <a:spcPts val="0"/>
              </a:spcAft>
              <a:buNone/>
              <a:defRPr sz="1333">
                <a:solidFill>
                  <a:schemeClr val="dk2"/>
                </a:solidFill>
              </a:defRPr>
            </a:lvl6pPr>
            <a:lvl7pPr lvl="6" algn="r">
              <a:lnSpc>
                <a:spcPct val="100000"/>
              </a:lnSpc>
              <a:spcAft>
                <a:spcPts val="0"/>
              </a:spcAft>
              <a:buNone/>
              <a:defRPr sz="1333">
                <a:solidFill>
                  <a:schemeClr val="dk2"/>
                </a:solidFill>
              </a:defRPr>
            </a:lvl7pPr>
            <a:lvl8pPr lvl="7" algn="r">
              <a:lnSpc>
                <a:spcPct val="100000"/>
              </a:lnSpc>
              <a:spcAft>
                <a:spcPts val="0"/>
              </a:spcAft>
              <a:buNone/>
              <a:defRPr sz="1333">
                <a:solidFill>
                  <a:schemeClr val="dk2"/>
                </a:solidFill>
              </a:defRPr>
            </a:lvl8pPr>
            <a:lvl9pPr lvl="8" algn="r">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7025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01629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rgbClr val="FFFFFF"/>
        </a:solidFill>
        <a:effectLst/>
      </p:bgPr>
    </p:bg>
    <p:spTree>
      <p:nvGrpSpPr>
        <p:cNvPr id="1" name="Shape 163"/>
        <p:cNvGrpSpPr/>
        <p:nvPr/>
      </p:nvGrpSpPr>
      <p:grpSpPr>
        <a:xfrm>
          <a:off x="0" y="0"/>
          <a:ext cx="0" cy="0"/>
          <a:chOff x="0" y="0"/>
          <a:chExt cx="0" cy="0"/>
        </a:xfrm>
      </p:grpSpPr>
      <p:sp>
        <p:nvSpPr>
          <p:cNvPr id="164" name="Google Shape;164;p26"/>
          <p:cNvSpPr/>
          <p:nvPr/>
        </p:nvSpPr>
        <p:spPr>
          <a:xfrm>
            <a:off x="0" y="0"/>
            <a:ext cx="12192000" cy="68580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26"/>
          <p:cNvSpPr/>
          <p:nvPr/>
        </p:nvSpPr>
        <p:spPr>
          <a:xfrm>
            <a:off x="898400" y="719000"/>
            <a:ext cx="10395200" cy="5420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26"/>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74872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46918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49174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801578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theme" Target="../theme/theme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11/11/2020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40009435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85754393"/>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94012788"/>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53C9311-0957-47FD-B927-4096A3032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343786"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75EF1B-5C43-4255-B91F-5AC747D60C62}"/>
              </a:ext>
            </a:extLst>
          </p:cNvPr>
          <p:cNvSpPr txBox="1"/>
          <p:nvPr/>
        </p:nvSpPr>
        <p:spPr>
          <a:xfrm>
            <a:off x="5647888" y="134742"/>
            <a:ext cx="6094602" cy="7879080"/>
          </a:xfrm>
          <a:prstGeom prst="rect">
            <a:avLst/>
          </a:prstGeom>
          <a:noFill/>
        </p:spPr>
        <p:txBody>
          <a:bodyPr wrap="square">
            <a:spAutoFit/>
          </a:bodyPr>
          <a:lstStyle/>
          <a:p>
            <a:pPr algn="ctr" rtl="0">
              <a:spcBef>
                <a:spcPts val="0"/>
              </a:spcBef>
              <a:spcAft>
                <a:spcPts val="1600"/>
              </a:spcAft>
            </a:pPr>
            <a:r>
              <a:rPr lang="en-IN" sz="4000" b="0" i="0" u="none" strike="noStrike" dirty="0">
                <a:effectLst/>
                <a:latin typeface="Arial" panose="020B0604020202020204" pitchFamily="34" charset="0"/>
              </a:rPr>
              <a:t>Analysing Car Sales</a:t>
            </a:r>
          </a:p>
          <a:p>
            <a:pPr algn="ctr" rtl="0">
              <a:spcBef>
                <a:spcPts val="0"/>
              </a:spcBef>
              <a:spcAft>
                <a:spcPts val="1600"/>
              </a:spcAft>
            </a:pPr>
            <a:r>
              <a:rPr lang="en-IN" sz="4000" dirty="0">
                <a:latin typeface="Arial" panose="020B0604020202020204" pitchFamily="34" charset="0"/>
              </a:rPr>
              <a:t> </a:t>
            </a:r>
            <a:r>
              <a:rPr lang="en-IN" sz="4000" b="0" i="0" u="none" strike="noStrike" dirty="0">
                <a:effectLst/>
                <a:latin typeface="Arial" panose="020B0604020202020204" pitchFamily="34" charset="0"/>
              </a:rPr>
              <a:t>Of Various Car</a:t>
            </a:r>
          </a:p>
          <a:p>
            <a:pPr algn="ctr" rtl="0">
              <a:spcBef>
                <a:spcPts val="0"/>
              </a:spcBef>
              <a:spcAft>
                <a:spcPts val="1600"/>
              </a:spcAft>
            </a:pPr>
            <a:r>
              <a:rPr lang="en-IN" sz="4000" b="0" i="0" u="none" strike="noStrike" dirty="0">
                <a:effectLst/>
                <a:latin typeface="Arial" panose="020B0604020202020204" pitchFamily="34" charset="0"/>
              </a:rPr>
              <a:t> Companies Present  In    			Market.      </a:t>
            </a:r>
            <a:r>
              <a:rPr lang="en-IN" sz="1800" b="0" i="0" u="none" strike="noStrike" dirty="0">
                <a:effectLst/>
                <a:latin typeface="Arial" panose="020B0604020202020204" pitchFamily="34" charset="0"/>
              </a:rPr>
              <a:t>     </a:t>
            </a:r>
            <a:endParaRPr lang="en-IN" b="0" dirty="0">
              <a:effectLst/>
            </a:endParaRPr>
          </a:p>
          <a:p>
            <a:r>
              <a:rPr lang="en-IN" dirty="0"/>
              <a:t>            </a:t>
            </a:r>
          </a:p>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SUBMITTED BY – </a:t>
            </a:r>
            <a:r>
              <a:rPr lang="en-IN" dirty="0">
                <a:latin typeface="Arial" panose="020B0604020202020204" pitchFamily="34" charset="0"/>
                <a:cs typeface="Arial" panose="020B0604020202020204" pitchFamily="34" charset="0"/>
              </a:rPr>
              <a:t>Akshat Saxena</a:t>
            </a:r>
          </a:p>
          <a:p>
            <a:r>
              <a:rPr lang="en-IN" dirty="0">
                <a:latin typeface="Arial" panose="020B0604020202020204" pitchFamily="34" charset="0"/>
                <a:cs typeface="Arial" panose="020B0604020202020204" pitchFamily="34" charset="0"/>
              </a:rPr>
              <a:t>                                                              Ajay Kumar Mathur</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SUBMITTED TO -</a:t>
            </a:r>
            <a:r>
              <a:rPr lang="en-IN" dirty="0">
                <a:latin typeface="Arial" panose="020B0604020202020204" pitchFamily="34" charset="0"/>
                <a:cs typeface="Arial" panose="020B0604020202020204" pitchFamily="34" charset="0"/>
              </a:rPr>
              <a:t>  Mr. Ravi Kumar</a:t>
            </a:r>
          </a:p>
          <a:p>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br>
              <a:rPr lang="en-IN" dirty="0"/>
            </a:br>
            <a:endParaRPr lang="en-IN" dirty="0"/>
          </a:p>
        </p:txBody>
      </p:sp>
    </p:spTree>
    <p:extLst>
      <p:ext uri="{BB962C8B-B14F-4D97-AF65-F5344CB8AC3E}">
        <p14:creationId xmlns:p14="http://schemas.microsoft.com/office/powerpoint/2010/main" val="228275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Sheet 14">
            <a:extLst>
              <a:ext uri="{FF2B5EF4-FFF2-40B4-BE49-F238E27FC236}">
                <a16:creationId xmlns:a16="http://schemas.microsoft.com/office/drawing/2014/main" id="{3DE58668-0597-4B7D-8424-587E6E7A1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0" y="174975"/>
            <a:ext cx="10195560" cy="413794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Sheet 2">
            <a:extLst>
              <a:ext uri="{FF2B5EF4-FFF2-40B4-BE49-F238E27FC236}">
                <a16:creationId xmlns:a16="http://schemas.microsoft.com/office/drawing/2014/main" id="{6BE48B30-1FEE-40BC-8560-D0A88E8FF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30" y="464820"/>
            <a:ext cx="3446930" cy="513588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Sheet 3">
            <a:extLst>
              <a:ext uri="{FF2B5EF4-FFF2-40B4-BE49-F238E27FC236}">
                <a16:creationId xmlns:a16="http://schemas.microsoft.com/office/drawing/2014/main" id="{E9543F87-6F5B-4CEF-B621-54CC6C33C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1" y="274320"/>
            <a:ext cx="2727960" cy="553974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Sheet 4">
            <a:extLst>
              <a:ext uri="{FF2B5EF4-FFF2-40B4-BE49-F238E27FC236}">
                <a16:creationId xmlns:a16="http://schemas.microsoft.com/office/drawing/2014/main" id="{0F9CB9FB-498D-4EE2-8F4E-3A42DE85E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84" y="114300"/>
            <a:ext cx="2658035" cy="578358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heet 18">
            <a:extLst>
              <a:ext uri="{FF2B5EF4-FFF2-40B4-BE49-F238E27FC236}">
                <a16:creationId xmlns:a16="http://schemas.microsoft.com/office/drawing/2014/main" id="{5E8101F1-417A-45CD-B11E-656ED4594343}"/>
              </a:ext>
            </a:extLst>
          </p:cNvPr>
          <p:cNvPicPr>
            <a:picLocks noChangeAspect="1"/>
          </p:cNvPicPr>
          <p:nvPr/>
        </p:nvPicPr>
        <p:blipFill rotWithShape="1">
          <a:blip r:embed="rId2">
            <a:extLst>
              <a:ext uri="{28A0092B-C50C-407E-A947-70E740481C1C}">
                <a14:useLocalDpi xmlns:a14="http://schemas.microsoft.com/office/drawing/2010/main" val="0"/>
              </a:ext>
            </a:extLst>
          </a:blip>
          <a:srcRect r="-269" b="5407"/>
          <a:stretch/>
        </p:blipFill>
        <p:spPr>
          <a:xfrm>
            <a:off x="0" y="0"/>
            <a:ext cx="6372596" cy="60579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Dashboard 1">
            <a:extLst>
              <a:ext uri="{FF2B5EF4-FFF2-40B4-BE49-F238E27FC236}">
                <a16:creationId xmlns:a16="http://schemas.microsoft.com/office/drawing/2014/main" id="{3070F290-A9B1-43CA-832E-22F53C70D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Sheet 5">
            <a:extLst>
              <a:ext uri="{FF2B5EF4-FFF2-40B4-BE49-F238E27FC236}">
                <a16:creationId xmlns:a16="http://schemas.microsoft.com/office/drawing/2014/main" id="{274F2CE7-86A8-430F-8734-1A19A4E08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01" y="0"/>
            <a:ext cx="11303598"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Sheet 6">
            <a:extLst>
              <a:ext uri="{FF2B5EF4-FFF2-40B4-BE49-F238E27FC236}">
                <a16:creationId xmlns:a16="http://schemas.microsoft.com/office/drawing/2014/main" id="{2DA57B9E-54CF-45A1-AE14-1E81B05E7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94" y="0"/>
            <a:ext cx="11376212"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Sheet 7">
            <a:extLst>
              <a:ext uri="{FF2B5EF4-FFF2-40B4-BE49-F238E27FC236}">
                <a16:creationId xmlns:a16="http://schemas.microsoft.com/office/drawing/2014/main" id="{51865D27-4F40-4A80-8596-AB61B3E6B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94" y="0"/>
            <a:ext cx="11376212"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Dashboard 2">
            <a:extLst>
              <a:ext uri="{FF2B5EF4-FFF2-40B4-BE49-F238E27FC236}">
                <a16:creationId xmlns:a16="http://schemas.microsoft.com/office/drawing/2014/main" id="{F52131EE-69C7-4F18-B0A8-9180B9386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71167" y="882133"/>
            <a:ext cx="5819600" cy="5740400"/>
          </a:xfrm>
          <a:prstGeom prst="rect">
            <a:avLst/>
          </a:prstGeom>
        </p:spPr>
        <p:txBody>
          <a:bodyPr spcFirstLastPara="1" wrap="square" lIns="121900" tIns="121900" rIns="121900" bIns="121900" anchor="t" anchorCtr="0">
            <a:noAutofit/>
          </a:bodyPr>
          <a:lstStyle/>
          <a:p>
            <a:r>
              <a:rPr lang="en-GB" sz="4000" dirty="0"/>
              <a:t>Outline:</a:t>
            </a:r>
            <a:endParaRPr sz="4000" dirty="0"/>
          </a:p>
          <a:p>
            <a:pPr>
              <a:spcBef>
                <a:spcPts val="2133"/>
              </a:spcBef>
            </a:pPr>
            <a:r>
              <a:rPr lang="en-GB" sz="4000" dirty="0"/>
              <a:t>1.Problem Statement</a:t>
            </a:r>
            <a:endParaRPr sz="4000" dirty="0"/>
          </a:p>
          <a:p>
            <a:pPr>
              <a:spcBef>
                <a:spcPts val="2133"/>
              </a:spcBef>
            </a:pPr>
            <a:r>
              <a:rPr lang="en-GB" sz="4000" dirty="0"/>
              <a:t>2.Objective </a:t>
            </a:r>
            <a:endParaRPr sz="4000" dirty="0"/>
          </a:p>
          <a:p>
            <a:pPr>
              <a:spcBef>
                <a:spcPts val="2133"/>
              </a:spcBef>
            </a:pPr>
            <a:r>
              <a:rPr lang="en-GB" sz="4000" dirty="0"/>
              <a:t>3.Motivation</a:t>
            </a:r>
            <a:endParaRPr sz="4000" dirty="0"/>
          </a:p>
          <a:p>
            <a:pPr>
              <a:spcBef>
                <a:spcPts val="2133"/>
              </a:spcBef>
            </a:pPr>
            <a:r>
              <a:rPr lang="en-GB" sz="4000" dirty="0"/>
              <a:t>4.Dataset Description</a:t>
            </a:r>
            <a:endParaRPr sz="4000" dirty="0"/>
          </a:p>
          <a:p>
            <a:pPr>
              <a:spcBef>
                <a:spcPts val="2133"/>
              </a:spcBef>
              <a:buClr>
                <a:schemeClr val="dk1"/>
              </a:buClr>
              <a:buSzPts val="1100"/>
            </a:pPr>
            <a:r>
              <a:rPr lang="en-GB" sz="4000" dirty="0">
                <a:solidFill>
                  <a:srgbClr val="FFFFFF"/>
                </a:solidFill>
              </a:rPr>
              <a:t>5.Preprocessing of Data</a:t>
            </a:r>
            <a:endParaRPr sz="4000" dirty="0"/>
          </a:p>
          <a:p>
            <a:endParaRPr sz="4000" dirty="0"/>
          </a:p>
          <a:p>
            <a:pPr>
              <a:spcBef>
                <a:spcPts val="2133"/>
              </a:spcBef>
            </a:pPr>
            <a:endParaRPr sz="4000" dirty="0"/>
          </a:p>
          <a:p>
            <a:pPr>
              <a:spcBef>
                <a:spcPts val="2133"/>
              </a:spcBef>
              <a:spcAft>
                <a:spcPts val="2133"/>
              </a:spcAft>
            </a:pPr>
            <a:r>
              <a:rPr lang="en-GB" sz="4000" dirty="0"/>
              <a:t>   </a:t>
            </a:r>
            <a:endParaRPr sz="4000" dirty="0"/>
          </a:p>
        </p:txBody>
      </p:sp>
      <p:sp>
        <p:nvSpPr>
          <p:cNvPr id="179" name="Google Shape;179;p28"/>
          <p:cNvSpPr txBox="1"/>
          <p:nvPr/>
        </p:nvSpPr>
        <p:spPr>
          <a:xfrm>
            <a:off x="5648333" y="1685300"/>
            <a:ext cx="6240800" cy="43052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p>
            <a:pPr defTabSz="1219170">
              <a:buClr>
                <a:srgbClr val="000000"/>
              </a:buClr>
              <a:buSzPts val="1100"/>
            </a:pPr>
            <a:r>
              <a:rPr lang="en-GB" sz="4000" kern="0">
                <a:solidFill>
                  <a:srgbClr val="FFFFFF"/>
                </a:solidFill>
                <a:latin typeface="Arial"/>
                <a:cs typeface="Arial"/>
                <a:sym typeface="Arial"/>
              </a:rPr>
              <a:t>6.Data Visualization</a:t>
            </a:r>
            <a:endParaRPr sz="4000" kern="0">
              <a:solidFill>
                <a:srgbClr val="FFFFFF"/>
              </a:solidFill>
              <a:latin typeface="Arial"/>
              <a:cs typeface="Arial"/>
              <a:sym typeface="Arial"/>
            </a:endParaRPr>
          </a:p>
          <a:p>
            <a:pPr defTabSz="1219170">
              <a:spcBef>
                <a:spcPts val="2133"/>
              </a:spcBef>
              <a:buClr>
                <a:srgbClr val="000000"/>
              </a:buClr>
            </a:pPr>
            <a:r>
              <a:rPr lang="en-GB" sz="4000" kern="0">
                <a:solidFill>
                  <a:srgbClr val="FFFFFF"/>
                </a:solidFill>
                <a:latin typeface="Arial"/>
                <a:cs typeface="Arial"/>
                <a:sym typeface="Arial"/>
              </a:rPr>
              <a:t>7.Machine learning Model</a:t>
            </a:r>
            <a:endParaRPr sz="4000" kern="0">
              <a:solidFill>
                <a:srgbClr val="FFFFFF"/>
              </a:solidFill>
              <a:latin typeface="Arial"/>
              <a:cs typeface="Arial"/>
              <a:sym typeface="Arial"/>
            </a:endParaRPr>
          </a:p>
          <a:p>
            <a:pPr defTabSz="1219170">
              <a:buClr>
                <a:srgbClr val="000000"/>
              </a:buClr>
            </a:pPr>
            <a:endParaRPr sz="1067" kern="0">
              <a:solidFill>
                <a:srgbClr val="FFFFFF"/>
              </a:solidFill>
              <a:latin typeface="Arial"/>
              <a:cs typeface="Arial"/>
              <a:sym typeface="Arial"/>
            </a:endParaRPr>
          </a:p>
          <a:p>
            <a:pPr defTabSz="1219170">
              <a:lnSpc>
                <a:spcPct val="115000"/>
              </a:lnSpc>
              <a:buClr>
                <a:srgbClr val="000000"/>
              </a:buClr>
            </a:pPr>
            <a:r>
              <a:rPr lang="en-GB" sz="4000" kern="0">
                <a:solidFill>
                  <a:srgbClr val="FFFFFF"/>
                </a:solidFill>
                <a:latin typeface="Arial"/>
                <a:cs typeface="Arial"/>
                <a:sym typeface="Arial"/>
              </a:rPr>
              <a:t>8.GUI(Tkinter) Interface</a:t>
            </a:r>
            <a:endParaRPr sz="4000" kern="0">
              <a:solidFill>
                <a:srgbClr val="FFFFFF"/>
              </a:solidFill>
              <a:latin typeface="Arial"/>
              <a:cs typeface="Arial"/>
              <a:sym typeface="Arial"/>
            </a:endParaRPr>
          </a:p>
          <a:p>
            <a:pPr defTabSz="1219170">
              <a:spcAft>
                <a:spcPts val="2133"/>
              </a:spcAft>
              <a:buClr>
                <a:srgbClr val="000000"/>
              </a:buClr>
              <a:buSzPts val="1100"/>
            </a:pPr>
            <a:endParaRPr sz="4000" kern="0">
              <a:solidFill>
                <a:srgbClr val="FFFFFF"/>
              </a:solidFill>
              <a:latin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lide13" descr="Sheet 8">
            <a:extLst>
              <a:ext uri="{FF2B5EF4-FFF2-40B4-BE49-F238E27FC236}">
                <a16:creationId xmlns:a16="http://schemas.microsoft.com/office/drawing/2014/main" id="{BD3A8352-F67F-4A90-9FE0-C1FA86270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1186"/>
            <a:ext cx="12192000" cy="4195627"/>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lide14" descr="Sheet 11">
            <a:extLst>
              <a:ext uri="{FF2B5EF4-FFF2-40B4-BE49-F238E27FC236}">
                <a16:creationId xmlns:a16="http://schemas.microsoft.com/office/drawing/2014/main" id="{E6EA516C-18D2-4F2C-A819-59CB4AC68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774" y="0"/>
            <a:ext cx="6438452"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lide15" descr="Sheet 16">
            <a:extLst>
              <a:ext uri="{FF2B5EF4-FFF2-40B4-BE49-F238E27FC236}">
                <a16:creationId xmlns:a16="http://schemas.microsoft.com/office/drawing/2014/main" id="{B1EFF8D7-2D6E-4715-A405-F6B91E847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34" y="0"/>
            <a:ext cx="10964732"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lide16" descr="Sheet 17">
            <a:extLst>
              <a:ext uri="{FF2B5EF4-FFF2-40B4-BE49-F238E27FC236}">
                <a16:creationId xmlns:a16="http://schemas.microsoft.com/office/drawing/2014/main" id="{072D1C35-1F32-4784-A3C0-1C8429392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622" y="0"/>
            <a:ext cx="6062755"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lide17" descr="Sheet 10">
            <a:extLst>
              <a:ext uri="{FF2B5EF4-FFF2-40B4-BE49-F238E27FC236}">
                <a16:creationId xmlns:a16="http://schemas.microsoft.com/office/drawing/2014/main" id="{57D4F88A-301C-47A7-A12F-D7A4D0507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115" y="0"/>
            <a:ext cx="6357769"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slide18" descr="Dashboard 3">
            <a:extLst>
              <a:ext uri="{FF2B5EF4-FFF2-40B4-BE49-F238E27FC236}">
                <a16:creationId xmlns:a16="http://schemas.microsoft.com/office/drawing/2014/main" id="{4A9308B8-5BF3-4641-9BEE-7325B78FB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487"/>
            <a:ext cx="12192000" cy="6703024"/>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slide19" descr="Sheet 15">
            <a:extLst>
              <a:ext uri="{FF2B5EF4-FFF2-40B4-BE49-F238E27FC236}">
                <a16:creationId xmlns:a16="http://schemas.microsoft.com/office/drawing/2014/main" id="{D44A1DDC-33E9-4A4D-9A5D-BFDD4837E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9" y="0"/>
            <a:ext cx="11561781"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slide20" descr="Sheet 9">
            <a:extLst>
              <a:ext uri="{FF2B5EF4-FFF2-40B4-BE49-F238E27FC236}">
                <a16:creationId xmlns:a16="http://schemas.microsoft.com/office/drawing/2014/main" id="{4584EB55-FBAE-4B65-9D97-2B164A943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801" y="0"/>
            <a:ext cx="8560398"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slide21" descr="Sheet 12">
            <a:extLst>
              <a:ext uri="{FF2B5EF4-FFF2-40B4-BE49-F238E27FC236}">
                <a16:creationId xmlns:a16="http://schemas.microsoft.com/office/drawing/2014/main" id="{E9F37C77-9515-43CA-87C0-8702CA050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2044"/>
            <a:ext cx="12192000" cy="395391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slide22" descr="Sheet 13">
            <a:extLst>
              <a:ext uri="{FF2B5EF4-FFF2-40B4-BE49-F238E27FC236}">
                <a16:creationId xmlns:a16="http://schemas.microsoft.com/office/drawing/2014/main" id="{AB398AD5-6B07-4BE9-832E-014B3F513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29" y="0"/>
            <a:ext cx="11698941"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405967" y="410433"/>
            <a:ext cx="6372400" cy="1890800"/>
          </a:xfrm>
          <a:prstGeom prst="rect">
            <a:avLst/>
          </a:prstGeom>
        </p:spPr>
        <p:txBody>
          <a:bodyPr spcFirstLastPara="1" wrap="square" lIns="121900" tIns="121900" rIns="121900" bIns="121900" anchor="t" anchorCtr="0">
            <a:noAutofit/>
          </a:bodyPr>
          <a:lstStyle/>
          <a:p>
            <a:r>
              <a:rPr lang="en-GB" dirty="0">
                <a:solidFill>
                  <a:srgbClr val="000000"/>
                </a:solidFill>
              </a:rPr>
              <a:t>1.Problem Statement</a:t>
            </a:r>
            <a:endParaRPr dirty="0">
              <a:solidFill>
                <a:srgbClr val="000000"/>
              </a:solidFill>
            </a:endParaRPr>
          </a:p>
          <a:p>
            <a:endParaRPr dirty="0">
              <a:solidFill>
                <a:schemeClr val="dk2"/>
              </a:solidFill>
            </a:endParaRPr>
          </a:p>
        </p:txBody>
      </p:sp>
      <p:sp>
        <p:nvSpPr>
          <p:cNvPr id="185" name="Google Shape;185;p29"/>
          <p:cNvSpPr txBox="1">
            <a:spLocks noGrp="1"/>
          </p:cNvSpPr>
          <p:nvPr>
            <p:ph type="body" idx="1"/>
          </p:nvPr>
        </p:nvSpPr>
        <p:spPr>
          <a:xfrm>
            <a:off x="326533" y="1762100"/>
            <a:ext cx="6610800" cy="4849600"/>
          </a:xfrm>
          <a:prstGeom prst="rect">
            <a:avLst/>
          </a:prstGeom>
        </p:spPr>
        <p:txBody>
          <a:bodyPr spcFirstLastPara="1" wrap="square" lIns="121900" tIns="121900" rIns="121900" bIns="121900" anchor="t" anchorCtr="0">
            <a:noAutofit/>
          </a:bodyPr>
          <a:lstStyle/>
          <a:p>
            <a:r>
              <a:rPr lang="en-GB" sz="2400" dirty="0">
                <a:solidFill>
                  <a:schemeClr val="dk1"/>
                </a:solidFill>
              </a:rPr>
              <a:t>To estimate the price of the car the     company creates so that the company can survive in the competitive market</a:t>
            </a:r>
            <a:r>
              <a:rPr lang="en-GB" sz="2267" dirty="0">
                <a:solidFill>
                  <a:srgbClr val="000000"/>
                </a:solidFill>
              </a:rPr>
              <a:t>. </a:t>
            </a:r>
            <a:r>
              <a:rPr lang="en-GB" sz="2400" dirty="0">
                <a:solidFill>
                  <a:schemeClr val="dk1"/>
                </a:solidFill>
              </a:rPr>
              <a:t>We want to predict a price range indicating how high the price is.</a:t>
            </a:r>
            <a:endParaRPr sz="2267" dirty="0">
              <a:solidFill>
                <a:srgbClr val="000000"/>
              </a:solidFill>
            </a:endParaRPr>
          </a:p>
          <a:p>
            <a:pPr indent="-448722">
              <a:buClr>
                <a:srgbClr val="000000"/>
              </a:buClr>
              <a:buSzPts val="1700"/>
            </a:pPr>
            <a:r>
              <a:rPr lang="en-GB" sz="2267" dirty="0">
                <a:solidFill>
                  <a:srgbClr val="000000"/>
                </a:solidFill>
              </a:rPr>
              <a:t>Car price will be predicted on the basis of mobile features such as body type, engine type , wheel type etc.</a:t>
            </a:r>
            <a:endParaRPr sz="2267" dirty="0">
              <a:solidFill>
                <a:srgbClr val="000000"/>
              </a:solidFill>
            </a:endParaRPr>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r>
              <a:rPr lang="en-GB" dirty="0"/>
              <a:t> </a:t>
            </a:r>
            <a:endParaRPr dirty="0"/>
          </a:p>
        </p:txBody>
      </p:sp>
      <p:pic>
        <p:nvPicPr>
          <p:cNvPr id="186" name="Google Shape;186;p29"/>
          <p:cNvPicPr preferRelativeResize="0"/>
          <p:nvPr/>
        </p:nvPicPr>
        <p:blipFill>
          <a:blip r:embed="rId3">
            <a:alphaModFix/>
          </a:blip>
          <a:stretch>
            <a:fillRect/>
          </a:stretch>
        </p:blipFill>
        <p:spPr>
          <a:xfrm>
            <a:off x="6937334" y="1630367"/>
            <a:ext cx="5051401" cy="35972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slide23" descr="Dashboard 4">
            <a:extLst>
              <a:ext uri="{FF2B5EF4-FFF2-40B4-BE49-F238E27FC236}">
                <a16:creationId xmlns:a16="http://schemas.microsoft.com/office/drawing/2014/main" id="{5BF5BEF4-D7DE-4601-9F32-B379BE030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487"/>
            <a:ext cx="12192000" cy="6703024"/>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52D92-FA19-4256-B1FC-FF880BC654EC}"/>
              </a:ext>
            </a:extLst>
          </p:cNvPr>
          <p:cNvSpPr>
            <a:spLocks noGrp="1"/>
          </p:cNvSpPr>
          <p:nvPr>
            <p:ph type="title"/>
          </p:nvPr>
        </p:nvSpPr>
        <p:spPr/>
        <p:txBody>
          <a:bodyPr/>
          <a:lstStyle/>
          <a:p>
            <a:r>
              <a:rPr lang="en-US" dirty="0"/>
              <a:t>Future:</a:t>
            </a:r>
            <a:br>
              <a:rPr lang="en-US" dirty="0"/>
            </a:br>
            <a:endParaRPr lang="en-IN" dirty="0"/>
          </a:p>
        </p:txBody>
      </p:sp>
      <p:sp>
        <p:nvSpPr>
          <p:cNvPr id="3" name="Content Placeholder 2">
            <a:extLst>
              <a:ext uri="{FF2B5EF4-FFF2-40B4-BE49-F238E27FC236}">
                <a16:creationId xmlns:a16="http://schemas.microsoft.com/office/drawing/2014/main" id="{C4DE88FD-D469-44A8-B544-2AA9044A4D2B}"/>
              </a:ext>
            </a:extLst>
          </p:cNvPr>
          <p:cNvSpPr>
            <a:spLocks noGrp="1"/>
          </p:cNvSpPr>
          <p:nvPr>
            <p:ph idx="1"/>
          </p:nvPr>
        </p:nvSpPr>
        <p:spPr/>
        <p:txBody>
          <a:bodyPr/>
          <a:lstStyle/>
          <a:p>
            <a:r>
              <a:rPr lang="en-US" dirty="0"/>
              <a:t>We want to extend this project further by visualizing the dataset more with seaborn , altire .</a:t>
            </a:r>
          </a:p>
          <a:p>
            <a:r>
              <a:rPr lang="en-US" dirty="0"/>
              <a:t>Then, we want to apply supervised and unsupervised machine learning techniques to predict the price range of the car.</a:t>
            </a:r>
          </a:p>
          <a:p>
            <a:r>
              <a:rPr lang="en-US" dirty="0"/>
              <a:t>We also want to cluster the companies into  tiers top, middle ,low.</a:t>
            </a:r>
          </a:p>
          <a:p>
            <a:r>
              <a:rPr lang="en-US" dirty="0"/>
              <a:t>Finally, a GUI for predicting the range.</a:t>
            </a:r>
          </a:p>
          <a:p>
            <a:pPr marL="0" indent="0">
              <a:buNone/>
            </a:pPr>
            <a:r>
              <a:rPr lang="en-US" dirty="0"/>
              <a:t>  </a:t>
            </a:r>
            <a:endParaRPr lang="en-IN" dirty="0"/>
          </a:p>
        </p:txBody>
      </p:sp>
    </p:spTree>
    <p:extLst>
      <p:ext uri="{BB962C8B-B14F-4D97-AF65-F5344CB8AC3E}">
        <p14:creationId xmlns:p14="http://schemas.microsoft.com/office/powerpoint/2010/main" val="817024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1"/>
          <p:cNvPicPr preferRelativeResize="0"/>
          <p:nvPr/>
        </p:nvPicPr>
        <p:blipFill>
          <a:blip r:embed="rId3">
            <a:alphaModFix/>
          </a:blip>
          <a:stretch>
            <a:fillRect/>
          </a:stretch>
        </p:blipFill>
        <p:spPr>
          <a:xfrm>
            <a:off x="6969134" y="381001"/>
            <a:ext cx="4908933" cy="5794367"/>
          </a:xfrm>
          <a:prstGeom prst="rect">
            <a:avLst/>
          </a:prstGeom>
          <a:noFill/>
          <a:ln>
            <a:noFill/>
          </a:ln>
        </p:spPr>
      </p:pic>
      <p:sp>
        <p:nvSpPr>
          <p:cNvPr id="199" name="Google Shape;199;p31"/>
          <p:cNvSpPr txBox="1"/>
          <p:nvPr/>
        </p:nvSpPr>
        <p:spPr>
          <a:xfrm>
            <a:off x="0" y="203200"/>
            <a:ext cx="6842000" cy="6493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GB" sz="3200" kern="0" dirty="0">
                <a:solidFill>
                  <a:srgbClr val="000000"/>
                </a:solidFill>
                <a:latin typeface="Arial"/>
                <a:cs typeface="Arial"/>
                <a:sym typeface="Arial"/>
              </a:rPr>
              <a:t>2. </a:t>
            </a:r>
            <a:r>
              <a:rPr lang="en-GB" sz="3200" b="1" kern="0" dirty="0">
                <a:solidFill>
                  <a:srgbClr val="000000"/>
                </a:solidFill>
                <a:latin typeface="Arial"/>
                <a:cs typeface="Arial"/>
                <a:sym typeface="Arial"/>
              </a:rPr>
              <a:t>Objective</a:t>
            </a:r>
            <a:endParaRPr sz="3200" b="1" kern="0" dirty="0">
              <a:solidFill>
                <a:srgbClr val="000000"/>
              </a:solidFill>
              <a:latin typeface="Arial"/>
              <a:cs typeface="Arial"/>
              <a:sym typeface="Arial"/>
            </a:endParaRPr>
          </a:p>
          <a:p>
            <a:pPr defTabSz="1219170">
              <a:buClr>
                <a:srgbClr val="000000"/>
              </a:buClr>
            </a:pPr>
            <a:endParaRPr sz="3200" b="1" kern="0" dirty="0">
              <a:solidFill>
                <a:srgbClr val="000000"/>
              </a:solidFill>
              <a:latin typeface="Arial"/>
              <a:cs typeface="Arial"/>
              <a:sym typeface="Arial"/>
            </a:endParaRPr>
          </a:p>
          <a:p>
            <a:pPr marL="609585" indent="-423323" defTabSz="1219170">
              <a:buClr>
                <a:srgbClr val="000000"/>
              </a:buClr>
              <a:buSzPts val="1400"/>
              <a:buFont typeface="Arial"/>
              <a:buChar char="●"/>
            </a:pPr>
            <a:r>
              <a:rPr lang="en-GB" sz="3067" kern="0" dirty="0">
                <a:solidFill>
                  <a:srgbClr val="000000"/>
                </a:solidFill>
                <a:latin typeface="Arial"/>
                <a:cs typeface="Arial"/>
                <a:sym typeface="Arial"/>
              </a:rPr>
              <a:t>In Today’s competitive market, we want our </a:t>
            </a:r>
            <a:r>
              <a:rPr lang="en-GB" sz="667" kern="0" dirty="0">
                <a:solidFill>
                  <a:srgbClr val="000000"/>
                </a:solidFill>
                <a:latin typeface="Arial"/>
                <a:cs typeface="Arial"/>
                <a:sym typeface="Arial"/>
              </a:rPr>
              <a:t>  </a:t>
            </a:r>
            <a:r>
              <a:rPr lang="en-GB" sz="3067" kern="0" dirty="0">
                <a:solidFill>
                  <a:srgbClr val="000000"/>
                </a:solidFill>
                <a:latin typeface="Arial"/>
                <a:cs typeface="Arial"/>
                <a:sym typeface="Arial"/>
              </a:rPr>
              <a:t>company should be able to beat other’s company</a:t>
            </a:r>
            <a:r>
              <a:rPr lang="en-GB" sz="3200" kern="0" dirty="0">
                <a:solidFill>
                  <a:srgbClr val="000000"/>
                </a:solidFill>
                <a:latin typeface="Arial"/>
                <a:cs typeface="Arial"/>
                <a:sym typeface="Arial"/>
              </a:rPr>
              <a:t>. </a:t>
            </a:r>
            <a:endParaRPr sz="3200" kern="0" dirty="0">
              <a:solidFill>
                <a:srgbClr val="000000"/>
              </a:solidFill>
              <a:latin typeface="Arial"/>
              <a:cs typeface="Arial"/>
              <a:sym typeface="Arial"/>
            </a:endParaRPr>
          </a:p>
          <a:p>
            <a:pPr marL="609585" indent="-499521" defTabSz="1219170">
              <a:buClr>
                <a:srgbClr val="000000"/>
              </a:buClr>
              <a:buSzPts val="2300"/>
              <a:buFont typeface="Arial"/>
              <a:buChar char="●"/>
            </a:pPr>
            <a:r>
              <a:rPr lang="en-GB" sz="3067" kern="0" dirty="0">
                <a:solidFill>
                  <a:srgbClr val="000000"/>
                </a:solidFill>
                <a:latin typeface="Arial"/>
                <a:cs typeface="Arial"/>
                <a:sym typeface="Arial"/>
              </a:rPr>
              <a:t>We have to visualize the dataset on the basis of features and  type of  cars to predict the price range. So that the customers can purchase</a:t>
            </a:r>
            <a:r>
              <a:rPr lang="en-GB" sz="3200" kern="0" dirty="0">
                <a:solidFill>
                  <a:srgbClr val="000000"/>
                </a:solidFill>
                <a:latin typeface="Arial"/>
                <a:cs typeface="Arial"/>
                <a:sym typeface="Arial"/>
              </a:rPr>
              <a:t> affordable cars.</a:t>
            </a:r>
            <a:endParaRPr sz="3200" kern="0" dirty="0">
              <a:solidFill>
                <a:srgbClr val="000000"/>
              </a:solidFill>
              <a:latin typeface="Arial"/>
              <a:cs typeface="Arial"/>
              <a:sym typeface="Arial"/>
            </a:endParaRPr>
          </a:p>
          <a:p>
            <a:pPr marL="609585" indent="-507987" defTabSz="1219170">
              <a:buClr>
                <a:srgbClr val="000000"/>
              </a:buClr>
              <a:buSzPts val="2400"/>
              <a:buFont typeface="Arial"/>
              <a:buChar char="●"/>
            </a:pPr>
            <a:r>
              <a:rPr lang="en-GB" sz="3200" kern="0" dirty="0">
                <a:solidFill>
                  <a:srgbClr val="000000"/>
                </a:solidFill>
                <a:latin typeface="Arial"/>
                <a:cs typeface="Arial"/>
                <a:sym typeface="Arial"/>
              </a:rPr>
              <a:t>Machine will predict car range by analysing  the data.      </a:t>
            </a:r>
            <a:r>
              <a:rPr lang="en-GB" sz="800" kern="0" dirty="0">
                <a:solidFill>
                  <a:srgbClr val="000000"/>
                </a:solidFill>
                <a:latin typeface="Arial"/>
                <a:cs typeface="Arial"/>
                <a:sym typeface="Arial"/>
              </a:rPr>
              <a:t>.     </a:t>
            </a:r>
            <a:endParaRPr sz="3200" kern="0" dirty="0">
              <a:solidFill>
                <a:srgbClr val="000000"/>
              </a:solidFill>
              <a:latin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p:nvPr/>
        </p:nvSpPr>
        <p:spPr>
          <a:xfrm>
            <a:off x="441167" y="184533"/>
            <a:ext cx="2540000" cy="1350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GB" sz="3200" kern="0">
                <a:solidFill>
                  <a:srgbClr val="000000"/>
                </a:solidFill>
                <a:latin typeface="Arial"/>
                <a:cs typeface="Arial"/>
                <a:sym typeface="Arial"/>
              </a:rPr>
              <a:t>3.Motivation</a:t>
            </a:r>
            <a:endParaRPr sz="3200" kern="0">
              <a:solidFill>
                <a:srgbClr val="000000"/>
              </a:solidFill>
              <a:latin typeface="Arial"/>
              <a:cs typeface="Arial"/>
              <a:sym typeface="Arial"/>
            </a:endParaRPr>
          </a:p>
          <a:p>
            <a:pPr defTabSz="1219170">
              <a:buClr>
                <a:srgbClr val="000000"/>
              </a:buClr>
            </a:pPr>
            <a:endParaRPr sz="3200" kern="0">
              <a:solidFill>
                <a:srgbClr val="000000"/>
              </a:solidFill>
              <a:latin typeface="Arial"/>
              <a:cs typeface="Arial"/>
              <a:sym typeface="Arial"/>
            </a:endParaRPr>
          </a:p>
        </p:txBody>
      </p:sp>
      <p:sp>
        <p:nvSpPr>
          <p:cNvPr id="214" name="Google Shape;214;p33"/>
          <p:cNvSpPr txBox="1"/>
          <p:nvPr/>
        </p:nvSpPr>
        <p:spPr>
          <a:xfrm>
            <a:off x="1029367" y="1738100"/>
            <a:ext cx="53600" cy="532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215;p33"/>
          <p:cNvSpPr txBox="1"/>
          <p:nvPr/>
        </p:nvSpPr>
        <p:spPr>
          <a:xfrm>
            <a:off x="0" y="807600"/>
            <a:ext cx="6196000" cy="6050400"/>
          </a:xfrm>
          <a:prstGeom prst="rect">
            <a:avLst/>
          </a:prstGeom>
          <a:noFill/>
          <a:ln>
            <a:noFill/>
          </a:ln>
        </p:spPr>
        <p:txBody>
          <a:bodyPr spcFirstLastPara="1" wrap="square" lIns="121900" tIns="121900" rIns="121900" bIns="121900" anchor="t" anchorCtr="0">
            <a:noAutofit/>
          </a:bodyPr>
          <a:lstStyle/>
          <a:p>
            <a:pPr marL="609585" indent="-457189" defTabSz="1219170">
              <a:buClr>
                <a:srgbClr val="000000"/>
              </a:buClr>
              <a:buSzPts val="1800"/>
              <a:buFont typeface="Arial"/>
              <a:buChar char="●"/>
            </a:pPr>
            <a:r>
              <a:rPr lang="en-GB" sz="2400" kern="0" dirty="0">
                <a:solidFill>
                  <a:srgbClr val="000000"/>
                </a:solidFill>
                <a:latin typeface="Arial"/>
                <a:cs typeface="Arial"/>
                <a:sym typeface="Arial"/>
              </a:rPr>
              <a:t>The motivation for this project comes from seeing the increasing scope in the field of manufacturing cars, as cars have become a necessity in today’s world.</a:t>
            </a:r>
            <a:endParaRPr sz="2400" kern="0" dirty="0">
              <a:solidFill>
                <a:srgbClr val="000000"/>
              </a:solidFill>
              <a:latin typeface="Arial"/>
              <a:cs typeface="Arial"/>
              <a:sym typeface="Arial"/>
            </a:endParaRPr>
          </a:p>
          <a:p>
            <a:pPr marL="609585" indent="-457189" defTabSz="1219170">
              <a:buClr>
                <a:srgbClr val="000000"/>
              </a:buClr>
              <a:buSzPts val="1800"/>
              <a:buFont typeface="Arial"/>
              <a:buChar char="●"/>
            </a:pPr>
            <a:r>
              <a:rPr lang="en-GB" sz="2400" kern="0" dirty="0">
                <a:solidFill>
                  <a:srgbClr val="000000"/>
                </a:solidFill>
                <a:latin typeface="Arial"/>
                <a:cs typeface="Arial"/>
                <a:sym typeface="Arial"/>
              </a:rPr>
              <a:t>Also on seeing other companies which have already analysed dataset and sold their product more than us and are continuing to make huge profits inspire to work on the dataset collected.</a:t>
            </a:r>
            <a:endParaRPr sz="2400" kern="0" dirty="0">
              <a:solidFill>
                <a:srgbClr val="000000"/>
              </a:solidFill>
              <a:latin typeface="Arial"/>
              <a:cs typeface="Arial"/>
              <a:sym typeface="Arial"/>
            </a:endParaRPr>
          </a:p>
          <a:p>
            <a:pPr marL="609585" indent="-457189" defTabSz="1219170">
              <a:buClr>
                <a:srgbClr val="000000"/>
              </a:buClr>
              <a:buSzPts val="1800"/>
              <a:buFont typeface="Arial"/>
              <a:buChar char="●"/>
            </a:pPr>
            <a:r>
              <a:rPr lang="en-GB" sz="2400" kern="0" dirty="0">
                <a:solidFill>
                  <a:srgbClr val="000000"/>
                </a:solidFill>
                <a:latin typeface="Arial"/>
                <a:cs typeface="Arial"/>
                <a:sym typeface="Arial"/>
              </a:rPr>
              <a:t>Considering the above, we have  collected dataset.</a:t>
            </a:r>
            <a:endParaRPr sz="2400" kern="0" dirty="0">
              <a:solidFill>
                <a:srgbClr val="000000"/>
              </a:solidFill>
              <a:latin typeface="Arial"/>
              <a:cs typeface="Arial"/>
              <a:sym typeface="Arial"/>
            </a:endParaRPr>
          </a:p>
          <a:p>
            <a:pPr marL="609585" indent="-457189" defTabSz="1219170">
              <a:buClr>
                <a:srgbClr val="000000"/>
              </a:buClr>
              <a:buSzPts val="1800"/>
              <a:buFont typeface="Arial"/>
              <a:buChar char="●"/>
            </a:pPr>
            <a:r>
              <a:rPr lang="en-GB" sz="2400" kern="0" dirty="0">
                <a:solidFill>
                  <a:srgbClr val="000000"/>
                </a:solidFill>
                <a:latin typeface="Arial"/>
                <a:cs typeface="Arial"/>
                <a:sym typeface="Arial"/>
              </a:rPr>
              <a:t>We will implement machine </a:t>
            </a:r>
            <a:endParaRPr sz="2400" kern="0" dirty="0">
              <a:solidFill>
                <a:srgbClr val="000000"/>
              </a:solidFill>
              <a:latin typeface="Arial"/>
              <a:cs typeface="Arial"/>
              <a:sym typeface="Arial"/>
            </a:endParaRPr>
          </a:p>
          <a:p>
            <a:pPr marL="609585" defTabSz="1219170">
              <a:buClr>
                <a:srgbClr val="000000"/>
              </a:buClr>
            </a:pPr>
            <a:r>
              <a:rPr lang="en-GB" sz="2400" kern="0" dirty="0">
                <a:solidFill>
                  <a:srgbClr val="000000"/>
                </a:solidFill>
                <a:latin typeface="Arial"/>
                <a:cs typeface="Arial"/>
                <a:sym typeface="Arial"/>
              </a:rPr>
              <a:t>algorithm which will recommended us what specifications are required in the market.</a:t>
            </a: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defTabSz="1219170">
              <a:buClr>
                <a:srgbClr val="000000"/>
              </a:buClr>
            </a:pPr>
            <a:endParaRPr sz="40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defTabSz="1219170">
              <a:buClr>
                <a:srgbClr val="000000"/>
              </a:buClr>
            </a:pPr>
            <a:endParaRPr sz="2400" kern="0" dirty="0">
              <a:solidFill>
                <a:srgbClr val="000000"/>
              </a:solidFill>
              <a:latin typeface="Arial"/>
              <a:cs typeface="Arial"/>
              <a:sym typeface="Arial"/>
            </a:endParaRPr>
          </a:p>
          <a:p>
            <a:pPr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endParaRPr sz="2400" kern="0" dirty="0">
              <a:solidFill>
                <a:srgbClr val="000000"/>
              </a:solidFill>
              <a:latin typeface="Arial"/>
              <a:cs typeface="Arial"/>
              <a:sym typeface="Arial"/>
            </a:endParaRPr>
          </a:p>
          <a:p>
            <a:pPr marL="609585" defTabSz="1219170">
              <a:buClr>
                <a:srgbClr val="000000"/>
              </a:buClr>
            </a:pPr>
            <a:r>
              <a:rPr lang="en-GB" sz="2400" kern="0" dirty="0">
                <a:solidFill>
                  <a:srgbClr val="000000"/>
                </a:solidFill>
                <a:latin typeface="Arial"/>
                <a:cs typeface="Arial"/>
                <a:sym typeface="Arial"/>
              </a:rPr>
              <a:t> </a:t>
            </a:r>
            <a:endParaRPr sz="2400" kern="0" dirty="0">
              <a:solidFill>
                <a:srgbClr val="000000"/>
              </a:solidFill>
              <a:latin typeface="Arial"/>
              <a:cs typeface="Arial"/>
              <a:sym typeface="Arial"/>
            </a:endParaRPr>
          </a:p>
        </p:txBody>
      </p:sp>
      <p:pic>
        <p:nvPicPr>
          <p:cNvPr id="216" name="Google Shape;216;p33"/>
          <p:cNvPicPr preferRelativeResize="0"/>
          <p:nvPr/>
        </p:nvPicPr>
        <p:blipFill rotWithShape="1">
          <a:blip r:embed="rId3">
            <a:alphaModFix/>
          </a:blip>
          <a:srcRect l="6480" t="-5700" r="-6480" b="5700"/>
          <a:stretch/>
        </p:blipFill>
        <p:spPr>
          <a:xfrm>
            <a:off x="6196001" y="1238267"/>
            <a:ext cx="5788167" cy="46513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C14D-C7BD-451E-A57E-7912E85DFDBE}"/>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90016345-0459-4841-8502-F3AF7195315A}"/>
              </a:ext>
            </a:extLst>
          </p:cNvPr>
          <p:cNvSpPr>
            <a:spLocks noGrp="1"/>
          </p:cNvSpPr>
          <p:nvPr>
            <p:ph idx="1"/>
          </p:nvPr>
        </p:nvSpPr>
        <p:spPr/>
        <p:txBody>
          <a:bodyPr>
            <a:normAutofit fontScale="77500" lnSpcReduction="20000"/>
          </a:bodyPr>
          <a:lstStyle/>
          <a:p>
            <a:r>
              <a:rPr lang="en-US" dirty="0"/>
              <a:t>This dataset is taken from Kaggle and is of 2016.</a:t>
            </a:r>
          </a:p>
          <a:p>
            <a:r>
              <a:rPr lang="en-US" dirty="0"/>
              <a:t>Dataset contains 9576 rows and 10 columns :</a:t>
            </a:r>
          </a:p>
          <a:p>
            <a:r>
              <a:rPr lang="en-US" b="1" dirty="0"/>
              <a:t>car</a:t>
            </a:r>
            <a:r>
              <a:rPr lang="en-US" dirty="0"/>
              <a:t>: manufacturer brand</a:t>
            </a:r>
          </a:p>
          <a:p>
            <a:r>
              <a:rPr lang="en-US" b="1" dirty="0"/>
              <a:t>price</a:t>
            </a:r>
            <a:r>
              <a:rPr lang="en-US" dirty="0"/>
              <a:t>: seller’s price in advertisement (in USD)</a:t>
            </a:r>
          </a:p>
          <a:p>
            <a:r>
              <a:rPr lang="en-US" b="1" dirty="0"/>
              <a:t>body</a:t>
            </a:r>
            <a:r>
              <a:rPr lang="en-US" dirty="0"/>
              <a:t>: car body type</a:t>
            </a:r>
          </a:p>
          <a:p>
            <a:r>
              <a:rPr lang="en-US" b="1" dirty="0"/>
              <a:t>mileage</a:t>
            </a:r>
            <a:r>
              <a:rPr lang="en-US" dirty="0"/>
              <a:t>: as mentioned in advertisement .</a:t>
            </a:r>
          </a:p>
          <a:p>
            <a:r>
              <a:rPr lang="en-US" b="1" dirty="0"/>
              <a:t>engV</a:t>
            </a:r>
            <a:r>
              <a:rPr lang="en-US" dirty="0"/>
              <a:t>: rounded engine volume (cubic cm)</a:t>
            </a:r>
          </a:p>
          <a:p>
            <a:r>
              <a:rPr lang="en-US" b="1" dirty="0"/>
              <a:t>engType</a:t>
            </a:r>
            <a:r>
              <a:rPr lang="en-US" dirty="0"/>
              <a:t>: type of fuel.</a:t>
            </a:r>
          </a:p>
          <a:p>
            <a:r>
              <a:rPr lang="en-US" b="1" dirty="0"/>
              <a:t>registration</a:t>
            </a:r>
            <a:r>
              <a:rPr lang="en-US" dirty="0"/>
              <a:t>: whether car registered in Ukraine or not</a:t>
            </a:r>
          </a:p>
          <a:p>
            <a:r>
              <a:rPr lang="en-US" b="1" dirty="0"/>
              <a:t>year</a:t>
            </a:r>
            <a:r>
              <a:rPr lang="en-US" dirty="0"/>
              <a:t>: year of production</a:t>
            </a:r>
          </a:p>
          <a:p>
            <a:r>
              <a:rPr lang="en-US" b="1" dirty="0"/>
              <a:t>model</a:t>
            </a:r>
            <a:r>
              <a:rPr lang="en-US" dirty="0"/>
              <a:t>: specific model name</a:t>
            </a:r>
          </a:p>
          <a:p>
            <a:r>
              <a:rPr lang="en-US" b="1" dirty="0"/>
              <a:t>drive</a:t>
            </a:r>
            <a:r>
              <a:rPr lang="en-US" dirty="0"/>
              <a:t>: drive type</a:t>
            </a:r>
          </a:p>
          <a:p>
            <a:endParaRPr lang="en-US" dirty="0"/>
          </a:p>
        </p:txBody>
      </p:sp>
    </p:spTree>
    <p:extLst>
      <p:ext uri="{BB962C8B-B14F-4D97-AF65-F5344CB8AC3E}">
        <p14:creationId xmlns:p14="http://schemas.microsoft.com/office/powerpoint/2010/main" val="143974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923A-2536-4A30-8E1A-8274A906CFA7}"/>
              </a:ext>
            </a:extLst>
          </p:cNvPr>
          <p:cNvSpPr>
            <a:spLocks noGrp="1"/>
          </p:cNvSpPr>
          <p:nvPr>
            <p:ph type="title"/>
          </p:nvPr>
        </p:nvSpPr>
        <p:spPr/>
        <p:txBody>
          <a:bodyPr/>
          <a:lstStyle/>
          <a:p>
            <a:r>
              <a:rPr lang="en-US" dirty="0"/>
              <a:t>Approach Taken:</a:t>
            </a:r>
            <a:endParaRPr lang="en-IN" dirty="0"/>
          </a:p>
        </p:txBody>
      </p:sp>
      <p:sp>
        <p:nvSpPr>
          <p:cNvPr id="3" name="Content Placeholder 2">
            <a:extLst>
              <a:ext uri="{FF2B5EF4-FFF2-40B4-BE49-F238E27FC236}">
                <a16:creationId xmlns:a16="http://schemas.microsoft.com/office/drawing/2014/main" id="{995E14E4-445C-4616-83FD-83B4F1712F4B}"/>
              </a:ext>
            </a:extLst>
          </p:cNvPr>
          <p:cNvSpPr>
            <a:spLocks noGrp="1"/>
          </p:cNvSpPr>
          <p:nvPr>
            <p:ph idx="1"/>
          </p:nvPr>
        </p:nvSpPr>
        <p:spPr/>
        <p:txBody>
          <a:bodyPr>
            <a:normAutofit lnSpcReduction="10000"/>
          </a:bodyPr>
          <a:lstStyle/>
          <a:p>
            <a:r>
              <a:rPr lang="en-US" dirty="0"/>
              <a:t>First we analyze the sales of various companies available in the market.</a:t>
            </a:r>
          </a:p>
          <a:p>
            <a:pPr marL="0" indent="0">
              <a:buNone/>
            </a:pPr>
            <a:r>
              <a:rPr lang="en-US" dirty="0"/>
              <a:t>                                                </a:t>
            </a:r>
          </a:p>
          <a:p>
            <a:endParaRPr lang="en-IN" dirty="0"/>
          </a:p>
          <a:p>
            <a:r>
              <a:rPr lang="en-IN" dirty="0"/>
              <a:t>Then, we take into account the analyses of only leading brands in the market.</a:t>
            </a:r>
          </a:p>
          <a:p>
            <a:endParaRPr lang="en-IN" dirty="0"/>
          </a:p>
          <a:p>
            <a:pPr marL="0" indent="0">
              <a:buNone/>
            </a:pPr>
            <a:endParaRPr lang="en-IN" dirty="0"/>
          </a:p>
          <a:p>
            <a:r>
              <a:rPr lang="en-IN" dirty="0"/>
              <a:t>Finally we analyse the most successful company in the market Volkswagen.</a:t>
            </a:r>
          </a:p>
          <a:p>
            <a:pPr marL="0" indent="0">
              <a:buNone/>
            </a:pPr>
            <a:endParaRPr lang="en-IN" dirty="0"/>
          </a:p>
        </p:txBody>
      </p:sp>
      <p:sp>
        <p:nvSpPr>
          <p:cNvPr id="4" name="Arrow: Down 3">
            <a:extLst>
              <a:ext uri="{FF2B5EF4-FFF2-40B4-BE49-F238E27FC236}">
                <a16:creationId xmlns:a16="http://schemas.microsoft.com/office/drawing/2014/main" id="{C930AF06-ED39-4085-9A70-D6986909635D}"/>
              </a:ext>
            </a:extLst>
          </p:cNvPr>
          <p:cNvSpPr/>
          <p:nvPr/>
        </p:nvSpPr>
        <p:spPr>
          <a:xfrm>
            <a:off x="5173211" y="2442238"/>
            <a:ext cx="922789" cy="1090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1818C87B-C1A6-45E1-B11B-F4AB8B2F1924}"/>
              </a:ext>
            </a:extLst>
          </p:cNvPr>
          <p:cNvSpPr/>
          <p:nvPr/>
        </p:nvSpPr>
        <p:spPr>
          <a:xfrm>
            <a:off x="5173211" y="4149420"/>
            <a:ext cx="922789" cy="1090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242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AB0A-EDAA-4188-AF7E-708F10EC1CDA}"/>
              </a:ext>
            </a:extLst>
          </p:cNvPr>
          <p:cNvSpPr>
            <a:spLocks noGrp="1"/>
          </p:cNvSpPr>
          <p:nvPr>
            <p:ph type="title"/>
          </p:nvPr>
        </p:nvSpPr>
        <p:spPr>
          <a:xfrm>
            <a:off x="401972" y="-187835"/>
            <a:ext cx="10515600" cy="1325563"/>
          </a:xfrm>
        </p:spPr>
        <p:txBody>
          <a:bodyPr/>
          <a:lstStyle/>
          <a:p>
            <a:r>
              <a:rPr lang="en-US" dirty="0"/>
              <a:t> Overview:</a:t>
            </a:r>
            <a:endParaRPr lang="en-IN" dirty="0"/>
          </a:p>
        </p:txBody>
      </p:sp>
      <p:sp>
        <p:nvSpPr>
          <p:cNvPr id="3" name="Content Placeholder 2">
            <a:extLst>
              <a:ext uri="{FF2B5EF4-FFF2-40B4-BE49-F238E27FC236}">
                <a16:creationId xmlns:a16="http://schemas.microsoft.com/office/drawing/2014/main" id="{629A29FD-BA50-4BA7-88C4-58742FD20C74}"/>
              </a:ext>
            </a:extLst>
          </p:cNvPr>
          <p:cNvSpPr>
            <a:spLocks noGrp="1"/>
          </p:cNvSpPr>
          <p:nvPr>
            <p:ph idx="1"/>
          </p:nvPr>
        </p:nvSpPr>
        <p:spPr>
          <a:xfrm>
            <a:off x="401972" y="936392"/>
            <a:ext cx="10515600" cy="5921608"/>
          </a:xfrm>
        </p:spPr>
        <p:txBody>
          <a:bodyPr>
            <a:normAutofit lnSpcReduction="10000"/>
          </a:bodyPr>
          <a:lstStyle/>
          <a:p>
            <a:pPr marL="457200" indent="-457200">
              <a:buFont typeface="+mj-lt"/>
              <a:buAutoNum type="arabicPeriod"/>
            </a:pPr>
            <a:r>
              <a:rPr lang="en-US" sz="2400" dirty="0"/>
              <a:t>Sales of various companies and average selling price of various companies.</a:t>
            </a:r>
          </a:p>
          <a:p>
            <a:pPr marL="457200" indent="-457200">
              <a:buFont typeface="+mj-lt"/>
              <a:buAutoNum type="arabicPeriod"/>
            </a:pPr>
            <a:r>
              <a:rPr lang="en-US" sz="2400" dirty="0"/>
              <a:t>Sales of car by engine type and body type.</a:t>
            </a:r>
          </a:p>
          <a:p>
            <a:pPr marL="457200" indent="-457200">
              <a:buFont typeface="+mj-lt"/>
              <a:buAutoNum type="arabicPeriod"/>
            </a:pPr>
            <a:r>
              <a:rPr lang="en-US" sz="2400" dirty="0"/>
              <a:t>Total sales in the market by drive type of cars.</a:t>
            </a:r>
          </a:p>
          <a:p>
            <a:pPr marL="457200" indent="-457200">
              <a:buFont typeface="+mj-lt"/>
              <a:buAutoNum type="arabicPeriod"/>
            </a:pPr>
            <a:r>
              <a:rPr lang="en-US" sz="2400" dirty="0"/>
              <a:t>Analysis of total registered car by engine types.</a:t>
            </a:r>
          </a:p>
          <a:p>
            <a:pPr marL="457200" indent="-457200">
              <a:buFont typeface="+mj-lt"/>
              <a:buAutoNum type="arabicPeriod"/>
            </a:pPr>
            <a:r>
              <a:rPr lang="en-US" sz="2400" dirty="0"/>
              <a:t>Market share of cars by fuel type, body type and drive type.</a:t>
            </a:r>
          </a:p>
          <a:p>
            <a:pPr marL="457200" indent="-457200">
              <a:buFont typeface="+mj-lt"/>
              <a:buAutoNum type="arabicPeriod"/>
            </a:pPr>
            <a:r>
              <a:rPr lang="en-US" sz="2400" dirty="0"/>
              <a:t>Year wise growth of various companies to analyze the most successful growth rate .</a:t>
            </a:r>
          </a:p>
          <a:p>
            <a:pPr marL="457200" indent="-457200">
              <a:buFont typeface="+mj-lt"/>
              <a:buAutoNum type="arabicPeriod"/>
            </a:pPr>
            <a:r>
              <a:rPr lang="en-US" sz="2400" dirty="0"/>
              <a:t>Comparison of top brands on various attributes like average selling price, mileage , drive type and engine type.</a:t>
            </a:r>
          </a:p>
          <a:p>
            <a:pPr marL="457200" indent="-457200">
              <a:buFont typeface="+mj-lt"/>
              <a:buAutoNum type="arabicPeriod"/>
            </a:pPr>
            <a:r>
              <a:rPr lang="en-US" sz="2400" dirty="0"/>
              <a:t>Studying growth trend in most successful company in the market which is Volkswagen.</a:t>
            </a:r>
          </a:p>
          <a:p>
            <a:pPr marL="457200" indent="-457200">
              <a:buFont typeface="+mj-lt"/>
              <a:buAutoNum type="arabicPeriod"/>
            </a:pPr>
            <a:r>
              <a:rPr lang="en-US" sz="2400" dirty="0"/>
              <a:t>Studying sales of various models of Volkswagen to compete better.</a:t>
            </a:r>
          </a:p>
          <a:p>
            <a:pPr marL="457200" indent="-457200">
              <a:buFont typeface="+mj-lt"/>
              <a:buAutoNum type="arabicPeriod"/>
            </a:pPr>
            <a:r>
              <a:rPr lang="en-US" sz="2400" dirty="0"/>
              <a:t>Seeing the trend in sales of Volkswagen on basis of engine type and drive type.</a:t>
            </a:r>
          </a:p>
          <a:p>
            <a:pPr marL="457200" indent="-457200">
              <a:buFont typeface="+mj-lt"/>
              <a:buAutoNum type="arabicPeriod"/>
            </a:pPr>
            <a:r>
              <a:rPr lang="en-US" sz="2400" dirty="0"/>
              <a:t>Analysis of Volkswagen models on basis of engine volume and body type.</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IN" sz="2400" dirty="0"/>
          </a:p>
        </p:txBody>
      </p:sp>
    </p:spTree>
    <p:extLst>
      <p:ext uri="{BB962C8B-B14F-4D97-AF65-F5344CB8AC3E}">
        <p14:creationId xmlns:p14="http://schemas.microsoft.com/office/powerpoint/2010/main" val="726012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52A9F73D-7906-4CBF-AA83-7A8F2FE20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 y="114301"/>
            <a:ext cx="9357360" cy="4442460"/>
          </a:xfrm>
          <a:prstGeom prst="rect">
            <a:avLst/>
          </a:prstGeom>
        </p:spPr>
      </p:pic>
      <p:sp>
        <p:nvSpPr>
          <p:cNvPr id="3" name="TextBox 2">
            <a:extLst>
              <a:ext uri="{FF2B5EF4-FFF2-40B4-BE49-F238E27FC236}">
                <a16:creationId xmlns:a16="http://schemas.microsoft.com/office/drawing/2014/main" id="{A5C81033-A9FE-498C-A1E2-A2C85AF9FAAB}"/>
              </a:ext>
            </a:extLst>
          </p:cNvPr>
          <p:cNvSpPr txBox="1"/>
          <p:nvPr/>
        </p:nvSpPr>
        <p:spPr>
          <a:xfrm>
            <a:off x="586740" y="5052060"/>
            <a:ext cx="5798820" cy="1200329"/>
          </a:xfrm>
          <a:prstGeom prst="rect">
            <a:avLst/>
          </a:prstGeom>
          <a:noFill/>
        </p:spPr>
        <p:txBody>
          <a:bodyPr wrap="square" rtlCol="0">
            <a:spAutoFit/>
          </a:bodyPr>
          <a:lstStyle/>
          <a:p>
            <a:r>
              <a:rPr lang="en-US" dirty="0"/>
              <a:t>This graph shows the sales of various companies in the market.</a:t>
            </a:r>
          </a:p>
          <a:p>
            <a:r>
              <a:rPr lang="en-US" dirty="0"/>
              <a:t>From the graph it is clear that Volkswagen stands out as the highest selling brand in the Ukraine market</a:t>
            </a:r>
            <a:endParaRPr lang="en-IN" dirty="0"/>
          </a:p>
        </p:txBody>
      </p:sp>
    </p:spTree>
    <p:extLst>
      <p:ext uri="{BB962C8B-B14F-4D97-AF65-F5344CB8AC3E}">
        <p14:creationId xmlns:p14="http://schemas.microsoft.com/office/powerpoint/2010/main" val="959925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TotalTime>
  <Words>674</Words>
  <Application>Microsoft Office PowerPoint</Application>
  <PresentationFormat>Widescreen</PresentationFormat>
  <Paragraphs>118</Paragraphs>
  <Slides>31</Slides>
  <Notes>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31</vt:i4>
      </vt:variant>
    </vt:vector>
  </HeadingPairs>
  <TitlesOfParts>
    <vt:vector size="38" baseType="lpstr">
      <vt:lpstr>Arial</vt:lpstr>
      <vt:lpstr>Calibri</vt:lpstr>
      <vt:lpstr>Calibri Light</vt:lpstr>
      <vt:lpstr>Raleway</vt:lpstr>
      <vt:lpstr>Office Theme</vt:lpstr>
      <vt:lpstr>Simple Light</vt:lpstr>
      <vt:lpstr>1_Simple Light</vt:lpstr>
      <vt:lpstr>PowerPoint Presentation</vt:lpstr>
      <vt:lpstr>Outline: 1.Problem Statement 2.Objective  3.Motivation 4.Dataset Description 5.Preprocessing of Data      </vt:lpstr>
      <vt:lpstr>1.Problem Statement </vt:lpstr>
      <vt:lpstr>PowerPoint Presentation</vt:lpstr>
      <vt:lpstr>PowerPoint Presentation</vt:lpstr>
      <vt:lpstr>Dataset Description:</vt:lpstr>
      <vt:lpstr>Approach Taken:</vt:lpstr>
      <vt:lpstr>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Akshat Saxena</cp:lastModifiedBy>
  <cp:revision>20</cp:revision>
  <dcterms:created xsi:type="dcterms:W3CDTF">2020-10-05T11:29:22Z</dcterms:created>
  <dcterms:modified xsi:type="dcterms:W3CDTF">2020-11-11T09:12:09Z</dcterms:modified>
</cp:coreProperties>
</file>